
<file path=[Content_Types].xml><?xml version="1.0" encoding="utf-8"?>
<Types xmlns="http://schemas.openxmlformats.org/package/2006/content-types">
  <Default Extension="jfif"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 id="2147483665" r:id="rId6"/>
    <p:sldMasterId id="2147483677" r:id="rId7"/>
    <p:sldMasterId id="2147483749" r:id="rId8"/>
    <p:sldMasterId id="2147483790" r:id="rId9"/>
    <p:sldMasterId id="2147483802" r:id="rId10"/>
    <p:sldMasterId id="2147483814" r:id="rId11"/>
    <p:sldMasterId id="2147483847" r:id="rId12"/>
    <p:sldMasterId id="2147483859" r:id="rId13"/>
    <p:sldMasterId id="2147483861" r:id="rId14"/>
    <p:sldMasterId id="2147483904" r:id="rId15"/>
    <p:sldMasterId id="2147483916" r:id="rId16"/>
    <p:sldMasterId id="2147483929" r:id="rId17"/>
    <p:sldMasterId id="2147483941" r:id="rId18"/>
  </p:sldMasterIdLst>
  <p:notesMasterIdLst>
    <p:notesMasterId r:id="rId68"/>
  </p:notesMasterIdLst>
  <p:sldIdLst>
    <p:sldId id="257" r:id="rId19"/>
    <p:sldId id="937" r:id="rId20"/>
    <p:sldId id="977" r:id="rId21"/>
    <p:sldId id="816" r:id="rId22"/>
    <p:sldId id="934" r:id="rId23"/>
    <p:sldId id="769" r:id="rId24"/>
    <p:sldId id="793" r:id="rId25"/>
    <p:sldId id="931" r:id="rId26"/>
    <p:sldId id="975" r:id="rId27"/>
    <p:sldId id="978" r:id="rId28"/>
    <p:sldId id="929" r:id="rId29"/>
    <p:sldId id="713" r:id="rId30"/>
    <p:sldId id="865" r:id="rId31"/>
    <p:sldId id="944" r:id="rId32"/>
    <p:sldId id="917" r:id="rId33"/>
    <p:sldId id="918" r:id="rId34"/>
    <p:sldId id="919" r:id="rId35"/>
    <p:sldId id="920" r:id="rId36"/>
    <p:sldId id="866" r:id="rId37"/>
    <p:sldId id="820" r:id="rId38"/>
    <p:sldId id="949" r:id="rId39"/>
    <p:sldId id="950" r:id="rId40"/>
    <p:sldId id="951" r:id="rId41"/>
    <p:sldId id="979" r:id="rId42"/>
    <p:sldId id="953" r:id="rId43"/>
    <p:sldId id="954" r:id="rId44"/>
    <p:sldId id="955" r:id="rId45"/>
    <p:sldId id="956" r:id="rId46"/>
    <p:sldId id="972" r:id="rId47"/>
    <p:sldId id="957" r:id="rId48"/>
    <p:sldId id="976" r:id="rId49"/>
    <p:sldId id="958" r:id="rId50"/>
    <p:sldId id="959" r:id="rId51"/>
    <p:sldId id="974" r:id="rId52"/>
    <p:sldId id="962" r:id="rId53"/>
    <p:sldId id="961" r:id="rId54"/>
    <p:sldId id="960" r:id="rId55"/>
    <p:sldId id="973" r:id="rId56"/>
    <p:sldId id="963" r:id="rId57"/>
    <p:sldId id="964" r:id="rId58"/>
    <p:sldId id="965" r:id="rId59"/>
    <p:sldId id="966" r:id="rId60"/>
    <p:sldId id="967" r:id="rId61"/>
    <p:sldId id="968" r:id="rId62"/>
    <p:sldId id="969" r:id="rId63"/>
    <p:sldId id="970" r:id="rId64"/>
    <p:sldId id="971" r:id="rId65"/>
    <p:sldId id="942" r:id="rId66"/>
    <p:sldId id="915" r:id="rId6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ubell, Vicka" initials="PV" lastIdx="0" clrIdx="0"/>
  <p:cmAuthor id="2" name="Windows 7 pro X64" initials="W7pX" lastIdx="6" clrIdx="3"/>
  <p:cmAuthor id="3" name="PLUBELL, VICKA MARY ANNE S" initials="PVMAS" lastIdx="1" clrIdx="4">
    <p:extLst>
      <p:ext uri="{19B8F6BF-5375-455C-9EA6-DF929625EA0E}">
        <p15:presenceInfo xmlns:p15="http://schemas.microsoft.com/office/powerpoint/2012/main" userId="S-1-5-21-1853942846-4006300786-3363798535-2050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5EF"/>
    <a:srgbClr val="000000"/>
    <a:srgbClr val="31A3D3"/>
    <a:srgbClr val="1F497D"/>
    <a:srgbClr val="FFB8B6"/>
    <a:srgbClr val="EBE1F7"/>
    <a:srgbClr val="24A3A7"/>
    <a:srgbClr val="FFFFFF"/>
    <a:srgbClr val="F6F6F6"/>
    <a:srgbClr val="A9E8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F5F54-6DAE-47AD-90C3-C9FD2FD0FC06}" v="17" dt="2024-08-21T21:43:20.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8" autoAdjust="0"/>
    <p:restoredTop sz="92857" autoAdjust="0"/>
  </p:normalViewPr>
  <p:slideViewPr>
    <p:cSldViewPr snapToGrid="0" snapToObjects="1">
      <p:cViewPr varScale="1">
        <p:scale>
          <a:sx n="94" d="100"/>
          <a:sy n="94" d="100"/>
        </p:scale>
        <p:origin x="250" y="43"/>
      </p:cViewPr>
      <p:guideLst>
        <p:guide orient="horz" pos="2160"/>
        <p:guide pos="3840"/>
      </p:guideLst>
    </p:cSldViewPr>
  </p:slideViewPr>
  <p:outlineViewPr>
    <p:cViewPr>
      <p:scale>
        <a:sx n="33" d="100"/>
        <a:sy n="33" d="100"/>
      </p:scale>
      <p:origin x="0" y="-5460"/>
    </p:cViewPr>
  </p:outlineViewPr>
  <p:notesTextViewPr>
    <p:cViewPr>
      <p:scale>
        <a:sx n="3" d="2"/>
        <a:sy n="3" d="2"/>
      </p:scale>
      <p:origin x="0" y="0"/>
    </p:cViewPr>
  </p:notesTextViewPr>
  <p:sorterViewPr>
    <p:cViewPr>
      <p:scale>
        <a:sx n="66" d="100"/>
        <a:sy n="66" d="100"/>
      </p:scale>
      <p:origin x="0" y="-8152"/>
    </p:cViewPr>
  </p:sorterViewPr>
  <p:notesViewPr>
    <p:cSldViewPr snapToGrid="0" snapToObjects="1">
      <p:cViewPr varScale="1">
        <p:scale>
          <a:sx n="44" d="100"/>
          <a:sy n="44" d="100"/>
        </p:scale>
        <p:origin x="2752"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1.xml"/><Relationship Id="rId11" Type="http://schemas.openxmlformats.org/officeDocument/2006/relationships/slideMaster" Target="slideMasters/slideMaster7.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0.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3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6.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es, Karla" userId="0b2e1671-3f43-44dd-8c43-a65173f10dda" providerId="ADAL" clId="{F65F5F54-6DAE-47AD-90C3-C9FD2FD0FC06}"/>
    <pc:docChg chg="custSel modSld modMainMaster">
      <pc:chgData name="Rosales, Karla" userId="0b2e1671-3f43-44dd-8c43-a65173f10dda" providerId="ADAL" clId="{F65F5F54-6DAE-47AD-90C3-C9FD2FD0FC06}" dt="2024-08-21T21:42:54.056" v="121" actId="207"/>
      <pc:docMkLst>
        <pc:docMk/>
      </pc:docMkLst>
      <pc:sldChg chg="addSp delSp modSp mod modClrScheme chgLayout">
        <pc:chgData name="Rosales, Karla" userId="0b2e1671-3f43-44dd-8c43-a65173f10dda" providerId="ADAL" clId="{F65F5F54-6DAE-47AD-90C3-C9FD2FD0FC06}" dt="2024-08-21T21:36:49.090" v="84" actId="478"/>
        <pc:sldMkLst>
          <pc:docMk/>
          <pc:sldMk cId="326388466" sldId="257"/>
        </pc:sldMkLst>
        <pc:spChg chg="add del mod ord">
          <ac:chgData name="Rosales, Karla" userId="0b2e1671-3f43-44dd-8c43-a65173f10dda" providerId="ADAL" clId="{F65F5F54-6DAE-47AD-90C3-C9FD2FD0FC06}" dt="2024-08-21T21:36:48.349" v="83" actId="478"/>
          <ac:spMkLst>
            <pc:docMk/>
            <pc:sldMk cId="326388466" sldId="257"/>
            <ac:spMk id="3" creationId="{5B8B1506-DA6A-7775-48BE-82487C81ABE5}"/>
          </ac:spMkLst>
        </pc:spChg>
        <pc:spChg chg="add del mod ord">
          <ac:chgData name="Rosales, Karla" userId="0b2e1671-3f43-44dd-8c43-a65173f10dda" providerId="ADAL" clId="{F65F5F54-6DAE-47AD-90C3-C9FD2FD0FC06}" dt="2024-08-21T21:36:43.530" v="82" actId="478"/>
          <ac:spMkLst>
            <pc:docMk/>
            <pc:sldMk cId="326388466" sldId="257"/>
            <ac:spMk id="5" creationId="{5DC3C789-D58C-5E34-AD51-7C25FC6CB113}"/>
          </ac:spMkLst>
        </pc:spChg>
        <pc:spChg chg="add del mod ord">
          <ac:chgData name="Rosales, Karla" userId="0b2e1671-3f43-44dd-8c43-a65173f10dda" providerId="ADAL" clId="{F65F5F54-6DAE-47AD-90C3-C9FD2FD0FC06}" dt="2024-08-21T21:36:49.090" v="84" actId="478"/>
          <ac:spMkLst>
            <pc:docMk/>
            <pc:sldMk cId="326388466" sldId="257"/>
            <ac:spMk id="6" creationId="{199DCBCC-1A49-0BC2-B811-E9976314B34F}"/>
          </ac:spMkLst>
        </pc:spChg>
      </pc:sldChg>
      <pc:sldChg chg="modSp mod">
        <pc:chgData name="Rosales, Karla" userId="0b2e1671-3f43-44dd-8c43-a65173f10dda" providerId="ADAL" clId="{F65F5F54-6DAE-47AD-90C3-C9FD2FD0FC06}" dt="2024-08-21T21:42:54.056" v="121" actId="207"/>
        <pc:sldMkLst>
          <pc:docMk/>
          <pc:sldMk cId="3347592066" sldId="713"/>
        </pc:sldMkLst>
        <pc:spChg chg="mod">
          <ac:chgData name="Rosales, Karla" userId="0b2e1671-3f43-44dd-8c43-a65173f10dda" providerId="ADAL" clId="{F65F5F54-6DAE-47AD-90C3-C9FD2FD0FC06}" dt="2024-08-21T21:42:54.056" v="121" actId="207"/>
          <ac:spMkLst>
            <pc:docMk/>
            <pc:sldMk cId="3347592066" sldId="713"/>
            <ac:spMk id="16" creationId="{00000000-0000-0000-0000-000000000000}"/>
          </ac:spMkLst>
        </pc:spChg>
      </pc:sldChg>
      <pc:sldChg chg="modSp mod">
        <pc:chgData name="Rosales, Karla" userId="0b2e1671-3f43-44dd-8c43-a65173f10dda" providerId="ADAL" clId="{F65F5F54-6DAE-47AD-90C3-C9FD2FD0FC06}" dt="2024-08-21T21:38:12.395" v="115" actId="207"/>
        <pc:sldMkLst>
          <pc:docMk/>
          <pc:sldMk cId="2494712133" sldId="769"/>
        </pc:sldMkLst>
        <pc:spChg chg="mod">
          <ac:chgData name="Rosales, Karla" userId="0b2e1671-3f43-44dd-8c43-a65173f10dda" providerId="ADAL" clId="{F65F5F54-6DAE-47AD-90C3-C9FD2FD0FC06}" dt="2024-08-21T21:38:12.395" v="115" actId="207"/>
          <ac:spMkLst>
            <pc:docMk/>
            <pc:sldMk cId="2494712133" sldId="769"/>
            <ac:spMk id="4" creationId="{00000000-0000-0000-0000-000000000000}"/>
          </ac:spMkLst>
        </pc:spChg>
      </pc:sldChg>
      <pc:sldChg chg="modSp mod">
        <pc:chgData name="Rosales, Karla" userId="0b2e1671-3f43-44dd-8c43-a65173f10dda" providerId="ADAL" clId="{F65F5F54-6DAE-47AD-90C3-C9FD2FD0FC06}" dt="2024-08-21T21:42:35.967" v="116" actId="207"/>
        <pc:sldMkLst>
          <pc:docMk/>
          <pc:sldMk cId="3710151673" sldId="793"/>
        </pc:sldMkLst>
        <pc:spChg chg="mod">
          <ac:chgData name="Rosales, Karla" userId="0b2e1671-3f43-44dd-8c43-a65173f10dda" providerId="ADAL" clId="{F65F5F54-6DAE-47AD-90C3-C9FD2FD0FC06}" dt="2024-08-21T21:42:35.967" v="116" actId="207"/>
          <ac:spMkLst>
            <pc:docMk/>
            <pc:sldMk cId="3710151673" sldId="793"/>
            <ac:spMk id="57" creationId="{00000000-0000-0000-0000-000000000000}"/>
          </ac:spMkLst>
        </pc:spChg>
      </pc:sldChg>
      <pc:sldChg chg="delSp modSp mod">
        <pc:chgData name="Rosales, Karla" userId="0b2e1671-3f43-44dd-8c43-a65173f10dda" providerId="ADAL" clId="{F65F5F54-6DAE-47AD-90C3-C9FD2FD0FC06}" dt="2024-08-21T21:38:02.015" v="113" actId="207"/>
        <pc:sldMkLst>
          <pc:docMk/>
          <pc:sldMk cId="2187162914" sldId="816"/>
        </pc:sldMkLst>
        <pc:spChg chg="mod">
          <ac:chgData name="Rosales, Karla" userId="0b2e1671-3f43-44dd-8c43-a65173f10dda" providerId="ADAL" clId="{F65F5F54-6DAE-47AD-90C3-C9FD2FD0FC06}" dt="2024-08-21T21:38:02.015" v="113" actId="207"/>
          <ac:spMkLst>
            <pc:docMk/>
            <pc:sldMk cId="2187162914" sldId="816"/>
            <ac:spMk id="4" creationId="{3D5B2002-6A29-4306-9FB7-4F69DA6F53CF}"/>
          </ac:spMkLst>
        </pc:spChg>
        <pc:spChg chg="mod">
          <ac:chgData name="Rosales, Karla" userId="0b2e1671-3f43-44dd-8c43-a65173f10dda" providerId="ADAL" clId="{F65F5F54-6DAE-47AD-90C3-C9FD2FD0FC06}" dt="2024-08-21T21:37:53.251" v="110" actId="207"/>
          <ac:spMkLst>
            <pc:docMk/>
            <pc:sldMk cId="2187162914" sldId="816"/>
            <ac:spMk id="30" creationId="{88167F98-60EA-41D4-8B17-03329C2F5FD3}"/>
          </ac:spMkLst>
        </pc:spChg>
        <pc:spChg chg="mod">
          <ac:chgData name="Rosales, Karla" userId="0b2e1671-3f43-44dd-8c43-a65173f10dda" providerId="ADAL" clId="{F65F5F54-6DAE-47AD-90C3-C9FD2FD0FC06}" dt="2024-08-21T21:37:45.880" v="108" actId="1076"/>
          <ac:spMkLst>
            <pc:docMk/>
            <pc:sldMk cId="2187162914" sldId="816"/>
            <ac:spMk id="41" creationId="{BF529E47-8472-499F-AA8C-11989A24484B}"/>
          </ac:spMkLst>
        </pc:spChg>
        <pc:spChg chg="del">
          <ac:chgData name="Rosales, Karla" userId="0b2e1671-3f43-44dd-8c43-a65173f10dda" providerId="ADAL" clId="{F65F5F54-6DAE-47AD-90C3-C9FD2FD0FC06}" dt="2024-08-21T21:37:49.395" v="109" actId="478"/>
          <ac:spMkLst>
            <pc:docMk/>
            <pc:sldMk cId="2187162914" sldId="816"/>
            <ac:spMk id="61" creationId="{00000000-0000-0000-0000-000000000000}"/>
          </ac:spMkLst>
        </pc:spChg>
      </pc:sldChg>
      <pc:sldChg chg="modSp mod">
        <pc:chgData name="Rosales, Karla" userId="0b2e1671-3f43-44dd-8c43-a65173f10dda" providerId="ADAL" clId="{F65F5F54-6DAE-47AD-90C3-C9FD2FD0FC06}" dt="2024-08-21T21:42:50.667" v="120" actId="207"/>
        <pc:sldMkLst>
          <pc:docMk/>
          <pc:sldMk cId="2493873470" sldId="929"/>
        </pc:sldMkLst>
        <pc:spChg chg="mod">
          <ac:chgData name="Rosales, Karla" userId="0b2e1671-3f43-44dd-8c43-a65173f10dda" providerId="ADAL" clId="{F65F5F54-6DAE-47AD-90C3-C9FD2FD0FC06}" dt="2024-08-21T21:42:50.667" v="120" actId="207"/>
          <ac:spMkLst>
            <pc:docMk/>
            <pc:sldMk cId="2493873470" sldId="929"/>
            <ac:spMk id="57" creationId="{00000000-0000-0000-0000-000000000000}"/>
          </ac:spMkLst>
        </pc:spChg>
      </pc:sldChg>
      <pc:sldChg chg="modSp mod">
        <pc:chgData name="Rosales, Karla" userId="0b2e1671-3f43-44dd-8c43-a65173f10dda" providerId="ADAL" clId="{F65F5F54-6DAE-47AD-90C3-C9FD2FD0FC06}" dt="2024-08-21T21:42:39.189" v="117" actId="207"/>
        <pc:sldMkLst>
          <pc:docMk/>
          <pc:sldMk cId="359442040" sldId="931"/>
        </pc:sldMkLst>
        <pc:spChg chg="mod">
          <ac:chgData name="Rosales, Karla" userId="0b2e1671-3f43-44dd-8c43-a65173f10dda" providerId="ADAL" clId="{F65F5F54-6DAE-47AD-90C3-C9FD2FD0FC06}" dt="2024-08-21T21:42:39.189" v="117" actId="207"/>
          <ac:spMkLst>
            <pc:docMk/>
            <pc:sldMk cId="359442040" sldId="931"/>
            <ac:spMk id="57" creationId="{00000000-0000-0000-0000-000000000000}"/>
          </ac:spMkLst>
        </pc:spChg>
      </pc:sldChg>
      <pc:sldChg chg="modSp mod">
        <pc:chgData name="Rosales, Karla" userId="0b2e1671-3f43-44dd-8c43-a65173f10dda" providerId="ADAL" clId="{F65F5F54-6DAE-47AD-90C3-C9FD2FD0FC06}" dt="2024-08-21T21:38:07.643" v="114" actId="207"/>
        <pc:sldMkLst>
          <pc:docMk/>
          <pc:sldMk cId="3299460789" sldId="934"/>
        </pc:sldMkLst>
        <pc:spChg chg="mod">
          <ac:chgData name="Rosales, Karla" userId="0b2e1671-3f43-44dd-8c43-a65173f10dda" providerId="ADAL" clId="{F65F5F54-6DAE-47AD-90C3-C9FD2FD0FC06}" dt="2024-08-21T21:38:07.643" v="114" actId="207"/>
          <ac:spMkLst>
            <pc:docMk/>
            <pc:sldMk cId="3299460789" sldId="934"/>
            <ac:spMk id="4" creationId="{00000000-0000-0000-0000-000000000000}"/>
          </ac:spMkLst>
        </pc:spChg>
      </pc:sldChg>
      <pc:sldChg chg="modSp mod">
        <pc:chgData name="Rosales, Karla" userId="0b2e1671-3f43-44dd-8c43-a65173f10dda" providerId="ADAL" clId="{F65F5F54-6DAE-47AD-90C3-C9FD2FD0FC06}" dt="2024-08-21T21:37:31.933" v="106" actId="207"/>
        <pc:sldMkLst>
          <pc:docMk/>
          <pc:sldMk cId="3509407644" sldId="937"/>
        </pc:sldMkLst>
        <pc:spChg chg="mod">
          <ac:chgData name="Rosales, Karla" userId="0b2e1671-3f43-44dd-8c43-a65173f10dda" providerId="ADAL" clId="{F65F5F54-6DAE-47AD-90C3-C9FD2FD0FC06}" dt="2024-08-21T21:37:31.933" v="106" actId="207"/>
          <ac:spMkLst>
            <pc:docMk/>
            <pc:sldMk cId="3509407644" sldId="937"/>
            <ac:spMk id="4" creationId="{00000000-0000-0000-0000-000000000000}"/>
          </ac:spMkLst>
        </pc:spChg>
      </pc:sldChg>
      <pc:sldChg chg="modSp mod">
        <pc:chgData name="Rosales, Karla" userId="0b2e1671-3f43-44dd-8c43-a65173f10dda" providerId="ADAL" clId="{F65F5F54-6DAE-47AD-90C3-C9FD2FD0FC06}" dt="2024-08-21T21:42:42.693" v="118" actId="207"/>
        <pc:sldMkLst>
          <pc:docMk/>
          <pc:sldMk cId="2435650534" sldId="975"/>
        </pc:sldMkLst>
        <pc:spChg chg="mod">
          <ac:chgData name="Rosales, Karla" userId="0b2e1671-3f43-44dd-8c43-a65173f10dda" providerId="ADAL" clId="{F65F5F54-6DAE-47AD-90C3-C9FD2FD0FC06}" dt="2024-08-21T21:42:42.693" v="118" actId="207"/>
          <ac:spMkLst>
            <pc:docMk/>
            <pc:sldMk cId="2435650534" sldId="975"/>
            <ac:spMk id="57" creationId="{00000000-0000-0000-0000-000000000000}"/>
          </ac:spMkLst>
        </pc:spChg>
      </pc:sldChg>
      <pc:sldChg chg="modSp mod">
        <pc:chgData name="Rosales, Karla" userId="0b2e1671-3f43-44dd-8c43-a65173f10dda" providerId="ADAL" clId="{F65F5F54-6DAE-47AD-90C3-C9FD2FD0FC06}" dt="2024-08-21T21:37:37.370" v="107" actId="207"/>
        <pc:sldMkLst>
          <pc:docMk/>
          <pc:sldMk cId="3204630383" sldId="977"/>
        </pc:sldMkLst>
        <pc:spChg chg="mod">
          <ac:chgData name="Rosales, Karla" userId="0b2e1671-3f43-44dd-8c43-a65173f10dda" providerId="ADAL" clId="{F65F5F54-6DAE-47AD-90C3-C9FD2FD0FC06}" dt="2024-08-21T21:37:37.370" v="107" actId="207"/>
          <ac:spMkLst>
            <pc:docMk/>
            <pc:sldMk cId="3204630383" sldId="977"/>
            <ac:spMk id="4" creationId="{00000000-0000-0000-0000-000000000000}"/>
          </ac:spMkLst>
        </pc:spChg>
      </pc:sldChg>
      <pc:sldChg chg="modSp mod">
        <pc:chgData name="Rosales, Karla" userId="0b2e1671-3f43-44dd-8c43-a65173f10dda" providerId="ADAL" clId="{F65F5F54-6DAE-47AD-90C3-C9FD2FD0FC06}" dt="2024-08-21T21:42:46.059" v="119" actId="207"/>
        <pc:sldMkLst>
          <pc:docMk/>
          <pc:sldMk cId="2561674161" sldId="978"/>
        </pc:sldMkLst>
        <pc:spChg chg="mod">
          <ac:chgData name="Rosales, Karla" userId="0b2e1671-3f43-44dd-8c43-a65173f10dda" providerId="ADAL" clId="{F65F5F54-6DAE-47AD-90C3-C9FD2FD0FC06}" dt="2024-08-21T21:42:46.059" v="119" actId="207"/>
          <ac:spMkLst>
            <pc:docMk/>
            <pc:sldMk cId="2561674161" sldId="978"/>
            <ac:spMk id="57" creationId="{00000000-0000-0000-0000-000000000000}"/>
          </ac:spMkLst>
        </pc:spChg>
      </pc:sldChg>
      <pc:sldMasterChg chg="modSldLayout">
        <pc:chgData name="Rosales, Karla" userId="0b2e1671-3f43-44dd-8c43-a65173f10dda" providerId="ADAL" clId="{F65F5F54-6DAE-47AD-90C3-C9FD2FD0FC06}" dt="2024-08-21T21:34:46.230" v="18" actId="478"/>
        <pc:sldMasterMkLst>
          <pc:docMk/>
          <pc:sldMasterMk cId="421468166" sldId="2147483814"/>
        </pc:sldMasterMkLst>
        <pc:sldLayoutChg chg="delSp modSp mod">
          <pc:chgData name="Rosales, Karla" userId="0b2e1671-3f43-44dd-8c43-a65173f10dda" providerId="ADAL" clId="{F65F5F54-6DAE-47AD-90C3-C9FD2FD0FC06}" dt="2024-08-21T21:34:30.044" v="2" actId="478"/>
          <pc:sldLayoutMkLst>
            <pc:docMk/>
            <pc:sldMasterMk cId="421468166" sldId="2147483814"/>
            <pc:sldLayoutMk cId="3087526575" sldId="2147483815"/>
          </pc:sldLayoutMkLst>
          <pc:picChg chg="del">
            <ac:chgData name="Rosales, Karla" userId="0b2e1671-3f43-44dd-8c43-a65173f10dda" providerId="ADAL" clId="{F65F5F54-6DAE-47AD-90C3-C9FD2FD0FC06}" dt="2024-08-21T21:34:30.044" v="2" actId="478"/>
            <ac:picMkLst>
              <pc:docMk/>
              <pc:sldMasterMk cId="421468166" sldId="2147483814"/>
              <pc:sldLayoutMk cId="3087526575" sldId="2147483815"/>
              <ac:picMk id="9" creationId="{00000000-0000-0000-0000-000000000000}"/>
            </ac:picMkLst>
          </pc:picChg>
          <pc:picChg chg="del">
            <ac:chgData name="Rosales, Karla" userId="0b2e1671-3f43-44dd-8c43-a65173f10dda" providerId="ADAL" clId="{F65F5F54-6DAE-47AD-90C3-C9FD2FD0FC06}" dt="2024-08-21T21:34:29.131" v="1" actId="478"/>
            <ac:picMkLst>
              <pc:docMk/>
              <pc:sldMasterMk cId="421468166" sldId="2147483814"/>
              <pc:sldLayoutMk cId="3087526575" sldId="2147483815"/>
              <ac:picMk id="10" creationId="{00000000-0000-0000-0000-000000000000}"/>
            </ac:picMkLst>
          </pc:picChg>
        </pc:sldLayoutChg>
        <pc:sldLayoutChg chg="delSp modSp mod">
          <pc:chgData name="Rosales, Karla" userId="0b2e1671-3f43-44dd-8c43-a65173f10dda" providerId="ADAL" clId="{F65F5F54-6DAE-47AD-90C3-C9FD2FD0FC06}" dt="2024-08-21T21:34:33.509" v="5" actId="478"/>
          <pc:sldLayoutMkLst>
            <pc:docMk/>
            <pc:sldMasterMk cId="421468166" sldId="2147483814"/>
            <pc:sldLayoutMk cId="2180707608" sldId="2147483816"/>
          </pc:sldLayoutMkLst>
          <pc:picChg chg="del">
            <ac:chgData name="Rosales, Karla" userId="0b2e1671-3f43-44dd-8c43-a65173f10dda" providerId="ADAL" clId="{F65F5F54-6DAE-47AD-90C3-C9FD2FD0FC06}" dt="2024-08-21T21:34:32.883" v="4" actId="478"/>
            <ac:picMkLst>
              <pc:docMk/>
              <pc:sldMasterMk cId="421468166" sldId="2147483814"/>
              <pc:sldLayoutMk cId="2180707608" sldId="2147483816"/>
              <ac:picMk id="7" creationId="{00000000-0000-0000-0000-000000000000}"/>
            </ac:picMkLst>
          </pc:picChg>
          <pc:picChg chg="del">
            <ac:chgData name="Rosales, Karla" userId="0b2e1671-3f43-44dd-8c43-a65173f10dda" providerId="ADAL" clId="{F65F5F54-6DAE-47AD-90C3-C9FD2FD0FC06}" dt="2024-08-21T21:34:33.509" v="5" actId="478"/>
            <ac:picMkLst>
              <pc:docMk/>
              <pc:sldMasterMk cId="421468166" sldId="2147483814"/>
              <pc:sldLayoutMk cId="2180707608" sldId="2147483816"/>
              <ac:picMk id="8" creationId="{00000000-0000-0000-0000-000000000000}"/>
            </ac:picMkLst>
          </pc:picChg>
        </pc:sldLayoutChg>
        <pc:sldLayoutChg chg="delSp modSp mod">
          <pc:chgData name="Rosales, Karla" userId="0b2e1671-3f43-44dd-8c43-a65173f10dda" providerId="ADAL" clId="{F65F5F54-6DAE-47AD-90C3-C9FD2FD0FC06}" dt="2024-08-21T21:34:35.506" v="7" actId="478"/>
          <pc:sldLayoutMkLst>
            <pc:docMk/>
            <pc:sldMasterMk cId="421468166" sldId="2147483814"/>
            <pc:sldLayoutMk cId="1318080726" sldId="2147483817"/>
          </pc:sldLayoutMkLst>
          <pc:picChg chg="del">
            <ac:chgData name="Rosales, Karla" userId="0b2e1671-3f43-44dd-8c43-a65173f10dda" providerId="ADAL" clId="{F65F5F54-6DAE-47AD-90C3-C9FD2FD0FC06}" dt="2024-08-21T21:34:35.506" v="7" actId="478"/>
            <ac:picMkLst>
              <pc:docMk/>
              <pc:sldMasterMk cId="421468166" sldId="2147483814"/>
              <pc:sldLayoutMk cId="1318080726" sldId="2147483817"/>
              <ac:picMk id="8" creationId="{00000000-0000-0000-0000-000000000000}"/>
            </ac:picMkLst>
          </pc:picChg>
        </pc:sldLayoutChg>
        <pc:sldLayoutChg chg="delSp modSp mod">
          <pc:chgData name="Rosales, Karla" userId="0b2e1671-3f43-44dd-8c43-a65173f10dda" providerId="ADAL" clId="{F65F5F54-6DAE-47AD-90C3-C9FD2FD0FC06}" dt="2024-08-21T21:34:37.499" v="9" actId="478"/>
          <pc:sldLayoutMkLst>
            <pc:docMk/>
            <pc:sldMasterMk cId="421468166" sldId="2147483814"/>
            <pc:sldLayoutMk cId="2744434650" sldId="2147483818"/>
          </pc:sldLayoutMkLst>
          <pc:picChg chg="del">
            <ac:chgData name="Rosales, Karla" userId="0b2e1671-3f43-44dd-8c43-a65173f10dda" providerId="ADAL" clId="{F65F5F54-6DAE-47AD-90C3-C9FD2FD0FC06}" dt="2024-08-21T21:34:37.499" v="9" actId="478"/>
            <ac:picMkLst>
              <pc:docMk/>
              <pc:sldMasterMk cId="421468166" sldId="2147483814"/>
              <pc:sldLayoutMk cId="2744434650" sldId="2147483818"/>
              <ac:picMk id="8" creationId="{00000000-0000-0000-0000-000000000000}"/>
            </ac:picMkLst>
          </pc:picChg>
        </pc:sldLayoutChg>
        <pc:sldLayoutChg chg="delSp modSp mod">
          <pc:chgData name="Rosales, Karla" userId="0b2e1671-3f43-44dd-8c43-a65173f10dda" providerId="ADAL" clId="{F65F5F54-6DAE-47AD-90C3-C9FD2FD0FC06}" dt="2024-08-21T21:34:39.524" v="11" actId="478"/>
          <pc:sldLayoutMkLst>
            <pc:docMk/>
            <pc:sldMasterMk cId="421468166" sldId="2147483814"/>
            <pc:sldLayoutMk cId="2534746700" sldId="2147483819"/>
          </pc:sldLayoutMkLst>
          <pc:picChg chg="del">
            <ac:chgData name="Rosales, Karla" userId="0b2e1671-3f43-44dd-8c43-a65173f10dda" providerId="ADAL" clId="{F65F5F54-6DAE-47AD-90C3-C9FD2FD0FC06}" dt="2024-08-21T21:34:39.524" v="11" actId="478"/>
            <ac:picMkLst>
              <pc:docMk/>
              <pc:sldMasterMk cId="421468166" sldId="2147483814"/>
              <pc:sldLayoutMk cId="2534746700" sldId="2147483819"/>
              <ac:picMk id="8" creationId="{00000000-0000-0000-0000-000000000000}"/>
            </ac:picMkLst>
          </pc:picChg>
        </pc:sldLayoutChg>
        <pc:sldLayoutChg chg="delSp modSp mod">
          <pc:chgData name="Rosales, Karla" userId="0b2e1671-3f43-44dd-8c43-a65173f10dda" providerId="ADAL" clId="{F65F5F54-6DAE-47AD-90C3-C9FD2FD0FC06}" dt="2024-08-21T21:34:42.071" v="14" actId="478"/>
          <pc:sldLayoutMkLst>
            <pc:docMk/>
            <pc:sldMasterMk cId="421468166" sldId="2147483814"/>
            <pc:sldLayoutMk cId="3180753668" sldId="2147483820"/>
          </pc:sldLayoutMkLst>
          <pc:picChg chg="del mod">
            <ac:chgData name="Rosales, Karla" userId="0b2e1671-3f43-44dd-8c43-a65173f10dda" providerId="ADAL" clId="{F65F5F54-6DAE-47AD-90C3-C9FD2FD0FC06}" dt="2024-08-21T21:34:42.071" v="14" actId="478"/>
            <ac:picMkLst>
              <pc:docMk/>
              <pc:sldMasterMk cId="421468166" sldId="2147483814"/>
              <pc:sldLayoutMk cId="3180753668" sldId="2147483820"/>
              <ac:picMk id="8" creationId="{00000000-0000-0000-0000-000000000000}"/>
            </ac:picMkLst>
          </pc:picChg>
        </pc:sldLayoutChg>
        <pc:sldLayoutChg chg="delSp modSp mod">
          <pc:chgData name="Rosales, Karla" userId="0b2e1671-3f43-44dd-8c43-a65173f10dda" providerId="ADAL" clId="{F65F5F54-6DAE-47AD-90C3-C9FD2FD0FC06}" dt="2024-08-21T21:34:44.078" v="16" actId="478"/>
          <pc:sldLayoutMkLst>
            <pc:docMk/>
            <pc:sldMasterMk cId="421468166" sldId="2147483814"/>
            <pc:sldLayoutMk cId="638395560" sldId="2147483821"/>
          </pc:sldLayoutMkLst>
          <pc:picChg chg="del">
            <ac:chgData name="Rosales, Karla" userId="0b2e1671-3f43-44dd-8c43-a65173f10dda" providerId="ADAL" clId="{F65F5F54-6DAE-47AD-90C3-C9FD2FD0FC06}" dt="2024-08-21T21:34:44.078" v="16" actId="478"/>
            <ac:picMkLst>
              <pc:docMk/>
              <pc:sldMasterMk cId="421468166" sldId="2147483814"/>
              <pc:sldLayoutMk cId="638395560" sldId="2147483821"/>
              <ac:picMk id="7" creationId="{00000000-0000-0000-0000-000000000000}"/>
            </ac:picMkLst>
          </pc:picChg>
        </pc:sldLayoutChg>
        <pc:sldLayoutChg chg="delSp modSp mod">
          <pc:chgData name="Rosales, Karla" userId="0b2e1671-3f43-44dd-8c43-a65173f10dda" providerId="ADAL" clId="{F65F5F54-6DAE-47AD-90C3-C9FD2FD0FC06}" dt="2024-08-21T21:34:46.230" v="18" actId="478"/>
          <pc:sldLayoutMkLst>
            <pc:docMk/>
            <pc:sldMasterMk cId="421468166" sldId="2147483814"/>
            <pc:sldLayoutMk cId="3130532708" sldId="2147483822"/>
          </pc:sldLayoutMkLst>
          <pc:picChg chg="del">
            <ac:chgData name="Rosales, Karla" userId="0b2e1671-3f43-44dd-8c43-a65173f10dda" providerId="ADAL" clId="{F65F5F54-6DAE-47AD-90C3-C9FD2FD0FC06}" dt="2024-08-21T21:34:46.230" v="18" actId="478"/>
            <ac:picMkLst>
              <pc:docMk/>
              <pc:sldMasterMk cId="421468166" sldId="2147483814"/>
              <pc:sldLayoutMk cId="3130532708" sldId="2147483822"/>
              <ac:picMk id="5" creationId="{00000000-0000-0000-0000-000000000000}"/>
            </ac:picMkLst>
          </pc:picChg>
        </pc:sldLayoutChg>
      </pc:sldMasterChg>
      <pc:sldMasterChg chg="modSp modSldLayout">
        <pc:chgData name="Rosales, Karla" userId="0b2e1671-3f43-44dd-8c43-a65173f10dda" providerId="ADAL" clId="{F65F5F54-6DAE-47AD-90C3-C9FD2FD0FC06}" dt="2024-08-21T21:35:19.348" v="31" actId="478"/>
        <pc:sldMasterMkLst>
          <pc:docMk/>
          <pc:sldMasterMk cId="1060601659" sldId="2147483847"/>
        </pc:sldMasterMkLst>
        <pc:sldLayoutChg chg="delSp">
          <pc:chgData name="Rosales, Karla" userId="0b2e1671-3f43-44dd-8c43-a65173f10dda" providerId="ADAL" clId="{F65F5F54-6DAE-47AD-90C3-C9FD2FD0FC06}" dt="2024-08-21T21:34:52.580" v="20" actId="478"/>
          <pc:sldLayoutMkLst>
            <pc:docMk/>
            <pc:sldMasterMk cId="1060601659" sldId="2147483847"/>
            <pc:sldLayoutMk cId="541808118" sldId="2147483848"/>
          </pc:sldLayoutMkLst>
          <pc:picChg chg="del">
            <ac:chgData name="Rosales, Karla" userId="0b2e1671-3f43-44dd-8c43-a65173f10dda" providerId="ADAL" clId="{F65F5F54-6DAE-47AD-90C3-C9FD2FD0FC06}" dt="2024-08-21T21:34:52.580" v="20" actId="478"/>
            <ac:picMkLst>
              <pc:docMk/>
              <pc:sldMasterMk cId="1060601659" sldId="2147483847"/>
              <pc:sldLayoutMk cId="541808118" sldId="2147483848"/>
              <ac:picMk id="4" creationId="{00000000-0000-0000-0000-000000000000}"/>
            </ac:picMkLst>
          </pc:picChg>
        </pc:sldLayoutChg>
        <pc:sldLayoutChg chg="delSp">
          <pc:chgData name="Rosales, Karla" userId="0b2e1671-3f43-44dd-8c43-a65173f10dda" providerId="ADAL" clId="{F65F5F54-6DAE-47AD-90C3-C9FD2FD0FC06}" dt="2024-08-21T21:34:58.124" v="23" actId="478"/>
          <pc:sldLayoutMkLst>
            <pc:docMk/>
            <pc:sldMasterMk cId="1060601659" sldId="2147483847"/>
            <pc:sldLayoutMk cId="2380245487" sldId="2147483849"/>
          </pc:sldLayoutMkLst>
          <pc:picChg chg="del">
            <ac:chgData name="Rosales, Karla" userId="0b2e1671-3f43-44dd-8c43-a65173f10dda" providerId="ADAL" clId="{F65F5F54-6DAE-47AD-90C3-C9FD2FD0FC06}" dt="2024-08-21T21:34:58.124" v="23" actId="478"/>
            <ac:picMkLst>
              <pc:docMk/>
              <pc:sldMasterMk cId="1060601659" sldId="2147483847"/>
              <pc:sldLayoutMk cId="2380245487" sldId="2147483849"/>
              <ac:picMk id="4" creationId="{00000000-0000-0000-0000-000000000000}"/>
            </ac:picMkLst>
          </pc:picChg>
        </pc:sldLayoutChg>
        <pc:sldLayoutChg chg="delSp">
          <pc:chgData name="Rosales, Karla" userId="0b2e1671-3f43-44dd-8c43-a65173f10dda" providerId="ADAL" clId="{F65F5F54-6DAE-47AD-90C3-C9FD2FD0FC06}" dt="2024-08-21T21:34:55.227" v="22" actId="478"/>
          <pc:sldLayoutMkLst>
            <pc:docMk/>
            <pc:sldMasterMk cId="1060601659" sldId="2147483847"/>
            <pc:sldLayoutMk cId="892236313" sldId="2147483850"/>
          </pc:sldLayoutMkLst>
          <pc:picChg chg="del">
            <ac:chgData name="Rosales, Karla" userId="0b2e1671-3f43-44dd-8c43-a65173f10dda" providerId="ADAL" clId="{F65F5F54-6DAE-47AD-90C3-C9FD2FD0FC06}" dt="2024-08-21T21:34:55.227" v="22" actId="478"/>
            <ac:picMkLst>
              <pc:docMk/>
              <pc:sldMasterMk cId="1060601659" sldId="2147483847"/>
              <pc:sldLayoutMk cId="892236313" sldId="2147483850"/>
              <ac:picMk id="4" creationId="{00000000-0000-0000-0000-000000000000}"/>
            </ac:picMkLst>
          </pc:picChg>
          <pc:picChg chg="del">
            <ac:chgData name="Rosales, Karla" userId="0b2e1671-3f43-44dd-8c43-a65173f10dda" providerId="ADAL" clId="{F65F5F54-6DAE-47AD-90C3-C9FD2FD0FC06}" dt="2024-08-21T21:34:54.631" v="21" actId="478"/>
            <ac:picMkLst>
              <pc:docMk/>
              <pc:sldMasterMk cId="1060601659" sldId="2147483847"/>
              <pc:sldLayoutMk cId="892236313" sldId="2147483850"/>
              <ac:picMk id="5" creationId="{00000000-0000-0000-0000-000000000000}"/>
            </ac:picMkLst>
          </pc:picChg>
        </pc:sldLayoutChg>
        <pc:sldLayoutChg chg="delSp">
          <pc:chgData name="Rosales, Karla" userId="0b2e1671-3f43-44dd-8c43-a65173f10dda" providerId="ADAL" clId="{F65F5F54-6DAE-47AD-90C3-C9FD2FD0FC06}" dt="2024-08-21T21:35:00.517" v="24" actId="478"/>
          <pc:sldLayoutMkLst>
            <pc:docMk/>
            <pc:sldMasterMk cId="1060601659" sldId="2147483847"/>
            <pc:sldLayoutMk cId="1379024483" sldId="2147483851"/>
          </pc:sldLayoutMkLst>
          <pc:picChg chg="del">
            <ac:chgData name="Rosales, Karla" userId="0b2e1671-3f43-44dd-8c43-a65173f10dda" providerId="ADAL" clId="{F65F5F54-6DAE-47AD-90C3-C9FD2FD0FC06}" dt="2024-08-21T21:35:00.517" v="24" actId="478"/>
            <ac:picMkLst>
              <pc:docMk/>
              <pc:sldMasterMk cId="1060601659" sldId="2147483847"/>
              <pc:sldLayoutMk cId="1379024483" sldId="2147483851"/>
              <ac:picMk id="5" creationId="{00000000-0000-0000-0000-000000000000}"/>
            </ac:picMkLst>
          </pc:picChg>
        </pc:sldLayoutChg>
        <pc:sldLayoutChg chg="delSp">
          <pc:chgData name="Rosales, Karla" userId="0b2e1671-3f43-44dd-8c43-a65173f10dda" providerId="ADAL" clId="{F65F5F54-6DAE-47AD-90C3-C9FD2FD0FC06}" dt="2024-08-21T21:35:02.587" v="25" actId="478"/>
          <pc:sldLayoutMkLst>
            <pc:docMk/>
            <pc:sldMasterMk cId="1060601659" sldId="2147483847"/>
            <pc:sldLayoutMk cId="2586852770" sldId="2147483852"/>
          </pc:sldLayoutMkLst>
          <pc:picChg chg="del">
            <ac:chgData name="Rosales, Karla" userId="0b2e1671-3f43-44dd-8c43-a65173f10dda" providerId="ADAL" clId="{F65F5F54-6DAE-47AD-90C3-C9FD2FD0FC06}" dt="2024-08-21T21:35:02.587" v="25" actId="478"/>
            <ac:picMkLst>
              <pc:docMk/>
              <pc:sldMasterMk cId="1060601659" sldId="2147483847"/>
              <pc:sldLayoutMk cId="2586852770" sldId="2147483852"/>
              <ac:picMk id="7" creationId="{00000000-0000-0000-0000-000000000000}"/>
            </ac:picMkLst>
          </pc:picChg>
        </pc:sldLayoutChg>
        <pc:sldLayoutChg chg="delSp">
          <pc:chgData name="Rosales, Karla" userId="0b2e1671-3f43-44dd-8c43-a65173f10dda" providerId="ADAL" clId="{F65F5F54-6DAE-47AD-90C3-C9FD2FD0FC06}" dt="2024-08-21T21:35:05.364" v="26" actId="478"/>
          <pc:sldLayoutMkLst>
            <pc:docMk/>
            <pc:sldMasterMk cId="1060601659" sldId="2147483847"/>
            <pc:sldLayoutMk cId="287923643" sldId="2147483853"/>
          </pc:sldLayoutMkLst>
          <pc:picChg chg="del">
            <ac:chgData name="Rosales, Karla" userId="0b2e1671-3f43-44dd-8c43-a65173f10dda" providerId="ADAL" clId="{F65F5F54-6DAE-47AD-90C3-C9FD2FD0FC06}" dt="2024-08-21T21:35:05.364" v="26" actId="478"/>
            <ac:picMkLst>
              <pc:docMk/>
              <pc:sldMasterMk cId="1060601659" sldId="2147483847"/>
              <pc:sldLayoutMk cId="287923643" sldId="2147483853"/>
              <ac:picMk id="3" creationId="{00000000-0000-0000-0000-000000000000}"/>
            </ac:picMkLst>
          </pc:picChg>
        </pc:sldLayoutChg>
        <pc:sldLayoutChg chg="delSp">
          <pc:chgData name="Rosales, Karla" userId="0b2e1671-3f43-44dd-8c43-a65173f10dda" providerId="ADAL" clId="{F65F5F54-6DAE-47AD-90C3-C9FD2FD0FC06}" dt="2024-08-21T21:35:08.204" v="27" actId="478"/>
          <pc:sldLayoutMkLst>
            <pc:docMk/>
            <pc:sldMasterMk cId="1060601659" sldId="2147483847"/>
            <pc:sldLayoutMk cId="3615121288" sldId="2147483854"/>
          </pc:sldLayoutMkLst>
          <pc:picChg chg="del">
            <ac:chgData name="Rosales, Karla" userId="0b2e1671-3f43-44dd-8c43-a65173f10dda" providerId="ADAL" clId="{F65F5F54-6DAE-47AD-90C3-C9FD2FD0FC06}" dt="2024-08-21T21:35:08.204" v="27" actId="478"/>
            <ac:picMkLst>
              <pc:docMk/>
              <pc:sldMasterMk cId="1060601659" sldId="2147483847"/>
              <pc:sldLayoutMk cId="3615121288" sldId="2147483854"/>
              <ac:picMk id="2" creationId="{00000000-0000-0000-0000-000000000000}"/>
            </ac:picMkLst>
          </pc:picChg>
        </pc:sldLayoutChg>
        <pc:sldLayoutChg chg="delSp">
          <pc:chgData name="Rosales, Karla" userId="0b2e1671-3f43-44dd-8c43-a65173f10dda" providerId="ADAL" clId="{F65F5F54-6DAE-47AD-90C3-C9FD2FD0FC06}" dt="2024-08-21T21:35:13.091" v="28" actId="478"/>
          <pc:sldLayoutMkLst>
            <pc:docMk/>
            <pc:sldMasterMk cId="1060601659" sldId="2147483847"/>
            <pc:sldLayoutMk cId="1027798136" sldId="2147483855"/>
          </pc:sldLayoutMkLst>
          <pc:picChg chg="del">
            <ac:chgData name="Rosales, Karla" userId="0b2e1671-3f43-44dd-8c43-a65173f10dda" providerId="ADAL" clId="{F65F5F54-6DAE-47AD-90C3-C9FD2FD0FC06}" dt="2024-08-21T21:35:13.091" v="28" actId="478"/>
            <ac:picMkLst>
              <pc:docMk/>
              <pc:sldMasterMk cId="1060601659" sldId="2147483847"/>
              <pc:sldLayoutMk cId="1027798136" sldId="2147483855"/>
              <ac:picMk id="5" creationId="{00000000-0000-0000-0000-000000000000}"/>
            </ac:picMkLst>
          </pc:picChg>
        </pc:sldLayoutChg>
        <pc:sldLayoutChg chg="delSp">
          <pc:chgData name="Rosales, Karla" userId="0b2e1671-3f43-44dd-8c43-a65173f10dda" providerId="ADAL" clId="{F65F5F54-6DAE-47AD-90C3-C9FD2FD0FC06}" dt="2024-08-21T21:35:15.266" v="29" actId="478"/>
          <pc:sldLayoutMkLst>
            <pc:docMk/>
            <pc:sldMasterMk cId="1060601659" sldId="2147483847"/>
            <pc:sldLayoutMk cId="409924297" sldId="2147483856"/>
          </pc:sldLayoutMkLst>
          <pc:picChg chg="del">
            <ac:chgData name="Rosales, Karla" userId="0b2e1671-3f43-44dd-8c43-a65173f10dda" providerId="ADAL" clId="{F65F5F54-6DAE-47AD-90C3-C9FD2FD0FC06}" dt="2024-08-21T21:35:15.266" v="29" actId="478"/>
            <ac:picMkLst>
              <pc:docMk/>
              <pc:sldMasterMk cId="1060601659" sldId="2147483847"/>
              <pc:sldLayoutMk cId="409924297" sldId="2147483856"/>
              <ac:picMk id="5" creationId="{00000000-0000-0000-0000-000000000000}"/>
            </ac:picMkLst>
          </pc:picChg>
        </pc:sldLayoutChg>
        <pc:sldLayoutChg chg="delSp">
          <pc:chgData name="Rosales, Karla" userId="0b2e1671-3f43-44dd-8c43-a65173f10dda" providerId="ADAL" clId="{F65F5F54-6DAE-47AD-90C3-C9FD2FD0FC06}" dt="2024-08-21T21:35:17.010" v="30" actId="478"/>
          <pc:sldLayoutMkLst>
            <pc:docMk/>
            <pc:sldMasterMk cId="1060601659" sldId="2147483847"/>
            <pc:sldLayoutMk cId="2650831998" sldId="2147483857"/>
          </pc:sldLayoutMkLst>
          <pc:picChg chg="del">
            <ac:chgData name="Rosales, Karla" userId="0b2e1671-3f43-44dd-8c43-a65173f10dda" providerId="ADAL" clId="{F65F5F54-6DAE-47AD-90C3-C9FD2FD0FC06}" dt="2024-08-21T21:35:17.010" v="30" actId="478"/>
            <ac:picMkLst>
              <pc:docMk/>
              <pc:sldMasterMk cId="1060601659" sldId="2147483847"/>
              <pc:sldLayoutMk cId="2650831998" sldId="2147483857"/>
              <ac:picMk id="4" creationId="{00000000-0000-0000-0000-000000000000}"/>
            </ac:picMkLst>
          </pc:picChg>
        </pc:sldLayoutChg>
        <pc:sldLayoutChg chg="delSp">
          <pc:chgData name="Rosales, Karla" userId="0b2e1671-3f43-44dd-8c43-a65173f10dda" providerId="ADAL" clId="{F65F5F54-6DAE-47AD-90C3-C9FD2FD0FC06}" dt="2024-08-21T21:35:19.348" v="31" actId="478"/>
          <pc:sldLayoutMkLst>
            <pc:docMk/>
            <pc:sldMasterMk cId="1060601659" sldId="2147483847"/>
            <pc:sldLayoutMk cId="2327543245" sldId="2147483858"/>
          </pc:sldLayoutMkLst>
          <pc:picChg chg="del">
            <ac:chgData name="Rosales, Karla" userId="0b2e1671-3f43-44dd-8c43-a65173f10dda" providerId="ADAL" clId="{F65F5F54-6DAE-47AD-90C3-C9FD2FD0FC06}" dt="2024-08-21T21:35:19.348" v="31" actId="478"/>
            <ac:picMkLst>
              <pc:docMk/>
              <pc:sldMasterMk cId="1060601659" sldId="2147483847"/>
              <pc:sldLayoutMk cId="2327543245" sldId="2147483858"/>
              <ac:picMk id="4" creationId="{00000000-0000-0000-0000-000000000000}"/>
            </ac:picMkLst>
          </pc:picChg>
        </pc:sldLayoutChg>
      </pc:sldMasterChg>
      <pc:sldMasterChg chg="modSldLayout">
        <pc:chgData name="Rosales, Karla" userId="0b2e1671-3f43-44dd-8c43-a65173f10dda" providerId="ADAL" clId="{F65F5F54-6DAE-47AD-90C3-C9FD2FD0FC06}" dt="2024-08-21T21:35:47.135" v="55" actId="478"/>
        <pc:sldMasterMkLst>
          <pc:docMk/>
          <pc:sldMasterMk cId="3335700015" sldId="2147483904"/>
        </pc:sldMasterMkLst>
        <pc:sldLayoutChg chg="delSp modSp mod">
          <pc:chgData name="Rosales, Karla" userId="0b2e1671-3f43-44dd-8c43-a65173f10dda" providerId="ADAL" clId="{F65F5F54-6DAE-47AD-90C3-C9FD2FD0FC06}" dt="2024-08-21T21:35:22.854" v="33" actId="478"/>
          <pc:sldLayoutMkLst>
            <pc:docMk/>
            <pc:sldMasterMk cId="3335700015" sldId="2147483904"/>
            <pc:sldLayoutMk cId="4092212310" sldId="2147483905"/>
          </pc:sldLayoutMkLst>
          <pc:picChg chg="del">
            <ac:chgData name="Rosales, Karla" userId="0b2e1671-3f43-44dd-8c43-a65173f10dda" providerId="ADAL" clId="{F65F5F54-6DAE-47AD-90C3-C9FD2FD0FC06}" dt="2024-08-21T21:35:22.854" v="33" actId="478"/>
            <ac:picMkLst>
              <pc:docMk/>
              <pc:sldMasterMk cId="3335700015" sldId="2147483904"/>
              <pc:sldLayoutMk cId="4092212310" sldId="2147483905"/>
              <ac:picMk id="7" creationId="{00000000-0000-0000-0000-000000000000}"/>
            </ac:picMkLst>
          </pc:picChg>
        </pc:sldLayoutChg>
        <pc:sldLayoutChg chg="delSp modSp mod">
          <pc:chgData name="Rosales, Karla" userId="0b2e1671-3f43-44dd-8c43-a65173f10dda" providerId="ADAL" clId="{F65F5F54-6DAE-47AD-90C3-C9FD2FD0FC06}" dt="2024-08-21T21:35:25.538" v="35" actId="478"/>
          <pc:sldLayoutMkLst>
            <pc:docMk/>
            <pc:sldMasterMk cId="3335700015" sldId="2147483904"/>
            <pc:sldLayoutMk cId="711647029" sldId="2147483906"/>
          </pc:sldLayoutMkLst>
          <pc:picChg chg="del">
            <ac:chgData name="Rosales, Karla" userId="0b2e1671-3f43-44dd-8c43-a65173f10dda" providerId="ADAL" clId="{F65F5F54-6DAE-47AD-90C3-C9FD2FD0FC06}" dt="2024-08-21T21:35:25.538" v="35" actId="478"/>
            <ac:picMkLst>
              <pc:docMk/>
              <pc:sldMasterMk cId="3335700015" sldId="2147483904"/>
              <pc:sldLayoutMk cId="711647029" sldId="2147483906"/>
              <ac:picMk id="7" creationId="{00000000-0000-0000-0000-000000000000}"/>
            </ac:picMkLst>
          </pc:picChg>
        </pc:sldLayoutChg>
        <pc:sldLayoutChg chg="delSp modSp mod">
          <pc:chgData name="Rosales, Karla" userId="0b2e1671-3f43-44dd-8c43-a65173f10dda" providerId="ADAL" clId="{F65F5F54-6DAE-47AD-90C3-C9FD2FD0FC06}" dt="2024-08-21T21:35:28.214" v="38" actId="478"/>
          <pc:sldLayoutMkLst>
            <pc:docMk/>
            <pc:sldMasterMk cId="3335700015" sldId="2147483904"/>
            <pc:sldLayoutMk cId="3620698549" sldId="2147483907"/>
          </pc:sldLayoutMkLst>
          <pc:picChg chg="del">
            <ac:chgData name="Rosales, Karla" userId="0b2e1671-3f43-44dd-8c43-a65173f10dda" providerId="ADAL" clId="{F65F5F54-6DAE-47AD-90C3-C9FD2FD0FC06}" dt="2024-08-21T21:35:27.260" v="37" actId="478"/>
            <ac:picMkLst>
              <pc:docMk/>
              <pc:sldMasterMk cId="3335700015" sldId="2147483904"/>
              <pc:sldLayoutMk cId="3620698549" sldId="2147483907"/>
              <ac:picMk id="7" creationId="{00000000-0000-0000-0000-000000000000}"/>
            </ac:picMkLst>
          </pc:picChg>
          <pc:picChg chg="del">
            <ac:chgData name="Rosales, Karla" userId="0b2e1671-3f43-44dd-8c43-a65173f10dda" providerId="ADAL" clId="{F65F5F54-6DAE-47AD-90C3-C9FD2FD0FC06}" dt="2024-08-21T21:35:28.214" v="38" actId="478"/>
            <ac:picMkLst>
              <pc:docMk/>
              <pc:sldMasterMk cId="3335700015" sldId="2147483904"/>
              <pc:sldLayoutMk cId="3620698549" sldId="2147483907"/>
              <ac:picMk id="8" creationId="{00000000-0000-0000-0000-000000000000}"/>
            </ac:picMkLst>
          </pc:picChg>
        </pc:sldLayoutChg>
        <pc:sldLayoutChg chg="delSp modSp mod">
          <pc:chgData name="Rosales, Karla" userId="0b2e1671-3f43-44dd-8c43-a65173f10dda" providerId="ADAL" clId="{F65F5F54-6DAE-47AD-90C3-C9FD2FD0FC06}" dt="2024-08-21T21:35:30.417" v="40" actId="478"/>
          <pc:sldLayoutMkLst>
            <pc:docMk/>
            <pc:sldMasterMk cId="3335700015" sldId="2147483904"/>
            <pc:sldLayoutMk cId="3064132521" sldId="2147483908"/>
          </pc:sldLayoutMkLst>
          <pc:picChg chg="del">
            <ac:chgData name="Rosales, Karla" userId="0b2e1671-3f43-44dd-8c43-a65173f10dda" providerId="ADAL" clId="{F65F5F54-6DAE-47AD-90C3-C9FD2FD0FC06}" dt="2024-08-21T21:35:30.417" v="40" actId="478"/>
            <ac:picMkLst>
              <pc:docMk/>
              <pc:sldMasterMk cId="3335700015" sldId="2147483904"/>
              <pc:sldLayoutMk cId="3064132521" sldId="2147483908"/>
              <ac:picMk id="8" creationId="{00000000-0000-0000-0000-000000000000}"/>
            </ac:picMkLst>
          </pc:picChg>
        </pc:sldLayoutChg>
        <pc:sldLayoutChg chg="delSp modSp mod">
          <pc:chgData name="Rosales, Karla" userId="0b2e1671-3f43-44dd-8c43-a65173f10dda" providerId="ADAL" clId="{F65F5F54-6DAE-47AD-90C3-C9FD2FD0FC06}" dt="2024-08-21T21:35:33.198" v="42" actId="478"/>
          <pc:sldLayoutMkLst>
            <pc:docMk/>
            <pc:sldMasterMk cId="3335700015" sldId="2147483904"/>
            <pc:sldLayoutMk cId="1353452316" sldId="2147483909"/>
          </pc:sldLayoutMkLst>
          <pc:picChg chg="del">
            <ac:chgData name="Rosales, Karla" userId="0b2e1671-3f43-44dd-8c43-a65173f10dda" providerId="ADAL" clId="{F65F5F54-6DAE-47AD-90C3-C9FD2FD0FC06}" dt="2024-08-21T21:35:33.198" v="42" actId="478"/>
            <ac:picMkLst>
              <pc:docMk/>
              <pc:sldMasterMk cId="3335700015" sldId="2147483904"/>
              <pc:sldLayoutMk cId="1353452316" sldId="2147483909"/>
              <ac:picMk id="10" creationId="{00000000-0000-0000-0000-000000000000}"/>
            </ac:picMkLst>
          </pc:picChg>
        </pc:sldLayoutChg>
        <pc:sldLayoutChg chg="delSp modSp mod">
          <pc:chgData name="Rosales, Karla" userId="0b2e1671-3f43-44dd-8c43-a65173f10dda" providerId="ADAL" clId="{F65F5F54-6DAE-47AD-90C3-C9FD2FD0FC06}" dt="2024-08-21T21:35:35.135" v="44" actId="478"/>
          <pc:sldLayoutMkLst>
            <pc:docMk/>
            <pc:sldMasterMk cId="3335700015" sldId="2147483904"/>
            <pc:sldLayoutMk cId="3513973922" sldId="2147483910"/>
          </pc:sldLayoutMkLst>
          <pc:picChg chg="del">
            <ac:chgData name="Rosales, Karla" userId="0b2e1671-3f43-44dd-8c43-a65173f10dda" providerId="ADAL" clId="{F65F5F54-6DAE-47AD-90C3-C9FD2FD0FC06}" dt="2024-08-21T21:35:35.135" v="44" actId="478"/>
            <ac:picMkLst>
              <pc:docMk/>
              <pc:sldMasterMk cId="3335700015" sldId="2147483904"/>
              <pc:sldLayoutMk cId="3513973922" sldId="2147483910"/>
              <ac:picMk id="6" creationId="{00000000-0000-0000-0000-000000000000}"/>
            </ac:picMkLst>
          </pc:picChg>
        </pc:sldLayoutChg>
        <pc:sldLayoutChg chg="delSp modSp mod">
          <pc:chgData name="Rosales, Karla" userId="0b2e1671-3f43-44dd-8c43-a65173f10dda" providerId="ADAL" clId="{F65F5F54-6DAE-47AD-90C3-C9FD2FD0FC06}" dt="2024-08-21T21:35:37.339" v="46" actId="478"/>
          <pc:sldLayoutMkLst>
            <pc:docMk/>
            <pc:sldMasterMk cId="3335700015" sldId="2147483904"/>
            <pc:sldLayoutMk cId="2566785039" sldId="2147483911"/>
          </pc:sldLayoutMkLst>
          <pc:picChg chg="del">
            <ac:chgData name="Rosales, Karla" userId="0b2e1671-3f43-44dd-8c43-a65173f10dda" providerId="ADAL" clId="{F65F5F54-6DAE-47AD-90C3-C9FD2FD0FC06}" dt="2024-08-21T21:35:37.339" v="46" actId="478"/>
            <ac:picMkLst>
              <pc:docMk/>
              <pc:sldMasterMk cId="3335700015" sldId="2147483904"/>
              <pc:sldLayoutMk cId="2566785039" sldId="2147483911"/>
              <ac:picMk id="5" creationId="{00000000-0000-0000-0000-000000000000}"/>
            </ac:picMkLst>
          </pc:picChg>
        </pc:sldLayoutChg>
        <pc:sldLayoutChg chg="delSp modSp mod">
          <pc:chgData name="Rosales, Karla" userId="0b2e1671-3f43-44dd-8c43-a65173f10dda" providerId="ADAL" clId="{F65F5F54-6DAE-47AD-90C3-C9FD2FD0FC06}" dt="2024-08-21T21:35:38.902" v="48" actId="478"/>
          <pc:sldLayoutMkLst>
            <pc:docMk/>
            <pc:sldMasterMk cId="3335700015" sldId="2147483904"/>
            <pc:sldLayoutMk cId="3625137496" sldId="2147483912"/>
          </pc:sldLayoutMkLst>
          <pc:picChg chg="del">
            <ac:chgData name="Rosales, Karla" userId="0b2e1671-3f43-44dd-8c43-a65173f10dda" providerId="ADAL" clId="{F65F5F54-6DAE-47AD-90C3-C9FD2FD0FC06}" dt="2024-08-21T21:35:38.902" v="48" actId="478"/>
            <ac:picMkLst>
              <pc:docMk/>
              <pc:sldMasterMk cId="3335700015" sldId="2147483904"/>
              <pc:sldLayoutMk cId="3625137496" sldId="2147483912"/>
              <ac:picMk id="8" creationId="{00000000-0000-0000-0000-000000000000}"/>
            </ac:picMkLst>
          </pc:picChg>
        </pc:sldLayoutChg>
        <pc:sldLayoutChg chg="delSp modSp mod">
          <pc:chgData name="Rosales, Karla" userId="0b2e1671-3f43-44dd-8c43-a65173f10dda" providerId="ADAL" clId="{F65F5F54-6DAE-47AD-90C3-C9FD2FD0FC06}" dt="2024-08-21T21:35:41.595" v="51" actId="478"/>
          <pc:sldLayoutMkLst>
            <pc:docMk/>
            <pc:sldMasterMk cId="3335700015" sldId="2147483904"/>
            <pc:sldLayoutMk cId="2603715247" sldId="2147483913"/>
          </pc:sldLayoutMkLst>
          <pc:picChg chg="del mod">
            <ac:chgData name="Rosales, Karla" userId="0b2e1671-3f43-44dd-8c43-a65173f10dda" providerId="ADAL" clId="{F65F5F54-6DAE-47AD-90C3-C9FD2FD0FC06}" dt="2024-08-21T21:35:41.595" v="51" actId="478"/>
            <ac:picMkLst>
              <pc:docMk/>
              <pc:sldMasterMk cId="3335700015" sldId="2147483904"/>
              <pc:sldLayoutMk cId="2603715247" sldId="2147483913"/>
              <ac:picMk id="8" creationId="{00000000-0000-0000-0000-000000000000}"/>
            </ac:picMkLst>
          </pc:picChg>
        </pc:sldLayoutChg>
        <pc:sldLayoutChg chg="delSp modSp mod">
          <pc:chgData name="Rosales, Karla" userId="0b2e1671-3f43-44dd-8c43-a65173f10dda" providerId="ADAL" clId="{F65F5F54-6DAE-47AD-90C3-C9FD2FD0FC06}" dt="2024-08-21T21:35:43.291" v="53" actId="478"/>
          <pc:sldLayoutMkLst>
            <pc:docMk/>
            <pc:sldMasterMk cId="3335700015" sldId="2147483904"/>
            <pc:sldLayoutMk cId="1885982448" sldId="2147483914"/>
          </pc:sldLayoutMkLst>
          <pc:picChg chg="del">
            <ac:chgData name="Rosales, Karla" userId="0b2e1671-3f43-44dd-8c43-a65173f10dda" providerId="ADAL" clId="{F65F5F54-6DAE-47AD-90C3-C9FD2FD0FC06}" dt="2024-08-21T21:35:43.291" v="53" actId="478"/>
            <ac:picMkLst>
              <pc:docMk/>
              <pc:sldMasterMk cId="3335700015" sldId="2147483904"/>
              <pc:sldLayoutMk cId="1885982448" sldId="2147483914"/>
              <ac:picMk id="7" creationId="{00000000-0000-0000-0000-000000000000}"/>
            </ac:picMkLst>
          </pc:picChg>
        </pc:sldLayoutChg>
        <pc:sldLayoutChg chg="delSp modSp mod">
          <pc:chgData name="Rosales, Karla" userId="0b2e1671-3f43-44dd-8c43-a65173f10dda" providerId="ADAL" clId="{F65F5F54-6DAE-47AD-90C3-C9FD2FD0FC06}" dt="2024-08-21T21:35:47.135" v="55" actId="478"/>
          <pc:sldLayoutMkLst>
            <pc:docMk/>
            <pc:sldMasterMk cId="3335700015" sldId="2147483904"/>
            <pc:sldLayoutMk cId="163303379" sldId="2147483915"/>
          </pc:sldLayoutMkLst>
          <pc:picChg chg="del">
            <ac:chgData name="Rosales, Karla" userId="0b2e1671-3f43-44dd-8c43-a65173f10dda" providerId="ADAL" clId="{F65F5F54-6DAE-47AD-90C3-C9FD2FD0FC06}" dt="2024-08-21T21:35:47.135" v="55" actId="478"/>
            <ac:picMkLst>
              <pc:docMk/>
              <pc:sldMasterMk cId="3335700015" sldId="2147483904"/>
              <pc:sldLayoutMk cId="163303379" sldId="2147483915"/>
              <ac:picMk id="7" creationId="{00000000-0000-0000-0000-000000000000}"/>
            </ac:picMkLst>
          </pc:picChg>
        </pc:sldLayoutChg>
      </pc:sldMasterChg>
      <pc:sldMasterChg chg="modSldLayout">
        <pc:chgData name="Rosales, Karla" userId="0b2e1671-3f43-44dd-8c43-a65173f10dda" providerId="ADAL" clId="{F65F5F54-6DAE-47AD-90C3-C9FD2FD0FC06}" dt="2024-08-21T21:36:11.728" v="79" actId="478"/>
        <pc:sldMasterMkLst>
          <pc:docMk/>
          <pc:sldMasterMk cId="3105944125" sldId="2147483916"/>
        </pc:sldMasterMkLst>
        <pc:sldLayoutChg chg="delSp modSp mod">
          <pc:chgData name="Rosales, Karla" userId="0b2e1671-3f43-44dd-8c43-a65173f10dda" providerId="ADAL" clId="{F65F5F54-6DAE-47AD-90C3-C9FD2FD0FC06}" dt="2024-08-21T21:35:49.308" v="57" actId="478"/>
          <pc:sldLayoutMkLst>
            <pc:docMk/>
            <pc:sldMasterMk cId="3105944125" sldId="2147483916"/>
            <pc:sldLayoutMk cId="1653719615" sldId="2147483917"/>
          </pc:sldLayoutMkLst>
          <pc:picChg chg="del">
            <ac:chgData name="Rosales, Karla" userId="0b2e1671-3f43-44dd-8c43-a65173f10dda" providerId="ADAL" clId="{F65F5F54-6DAE-47AD-90C3-C9FD2FD0FC06}" dt="2024-08-21T21:35:49.308" v="57" actId="478"/>
            <ac:picMkLst>
              <pc:docMk/>
              <pc:sldMasterMk cId="3105944125" sldId="2147483916"/>
              <pc:sldLayoutMk cId="1653719615" sldId="2147483917"/>
              <ac:picMk id="7" creationId="{00000000-0000-0000-0000-000000000000}"/>
            </ac:picMkLst>
          </pc:picChg>
        </pc:sldLayoutChg>
        <pc:sldLayoutChg chg="delSp modSp mod">
          <pc:chgData name="Rosales, Karla" userId="0b2e1671-3f43-44dd-8c43-a65173f10dda" providerId="ADAL" clId="{F65F5F54-6DAE-47AD-90C3-C9FD2FD0FC06}" dt="2024-08-21T21:35:50.854" v="59" actId="478"/>
          <pc:sldLayoutMkLst>
            <pc:docMk/>
            <pc:sldMasterMk cId="3105944125" sldId="2147483916"/>
            <pc:sldLayoutMk cId="382283116" sldId="2147483918"/>
          </pc:sldLayoutMkLst>
          <pc:picChg chg="del">
            <ac:chgData name="Rosales, Karla" userId="0b2e1671-3f43-44dd-8c43-a65173f10dda" providerId="ADAL" clId="{F65F5F54-6DAE-47AD-90C3-C9FD2FD0FC06}" dt="2024-08-21T21:35:50.854" v="59" actId="478"/>
            <ac:picMkLst>
              <pc:docMk/>
              <pc:sldMasterMk cId="3105944125" sldId="2147483916"/>
              <pc:sldLayoutMk cId="382283116" sldId="2147483918"/>
              <ac:picMk id="7" creationId="{00000000-0000-0000-0000-000000000000}"/>
            </ac:picMkLst>
          </pc:picChg>
        </pc:sldLayoutChg>
        <pc:sldLayoutChg chg="delSp modSp mod">
          <pc:chgData name="Rosales, Karla" userId="0b2e1671-3f43-44dd-8c43-a65173f10dda" providerId="ADAL" clId="{F65F5F54-6DAE-47AD-90C3-C9FD2FD0FC06}" dt="2024-08-21T21:35:53.714" v="63" actId="478"/>
          <pc:sldLayoutMkLst>
            <pc:docMk/>
            <pc:sldMasterMk cId="3105944125" sldId="2147483916"/>
            <pc:sldLayoutMk cId="620115292" sldId="2147483919"/>
          </pc:sldLayoutMkLst>
          <pc:picChg chg="del">
            <ac:chgData name="Rosales, Karla" userId="0b2e1671-3f43-44dd-8c43-a65173f10dda" providerId="ADAL" clId="{F65F5F54-6DAE-47AD-90C3-C9FD2FD0FC06}" dt="2024-08-21T21:35:53.056" v="62" actId="478"/>
            <ac:picMkLst>
              <pc:docMk/>
              <pc:sldMasterMk cId="3105944125" sldId="2147483916"/>
              <pc:sldLayoutMk cId="620115292" sldId="2147483919"/>
              <ac:picMk id="7" creationId="{00000000-0000-0000-0000-000000000000}"/>
            </ac:picMkLst>
          </pc:picChg>
          <pc:picChg chg="del">
            <ac:chgData name="Rosales, Karla" userId="0b2e1671-3f43-44dd-8c43-a65173f10dda" providerId="ADAL" clId="{F65F5F54-6DAE-47AD-90C3-C9FD2FD0FC06}" dt="2024-08-21T21:35:53.714" v="63" actId="478"/>
            <ac:picMkLst>
              <pc:docMk/>
              <pc:sldMasterMk cId="3105944125" sldId="2147483916"/>
              <pc:sldLayoutMk cId="620115292" sldId="2147483919"/>
              <ac:picMk id="8" creationId="{00000000-0000-0000-0000-000000000000}"/>
            </ac:picMkLst>
          </pc:picChg>
        </pc:sldLayoutChg>
        <pc:sldLayoutChg chg="delSp modSp mod">
          <pc:chgData name="Rosales, Karla" userId="0b2e1671-3f43-44dd-8c43-a65173f10dda" providerId="ADAL" clId="{F65F5F54-6DAE-47AD-90C3-C9FD2FD0FC06}" dt="2024-08-21T21:35:56.119" v="64" actId="478"/>
          <pc:sldLayoutMkLst>
            <pc:docMk/>
            <pc:sldMasterMk cId="3105944125" sldId="2147483916"/>
            <pc:sldLayoutMk cId="3234245724" sldId="2147483920"/>
          </pc:sldLayoutMkLst>
          <pc:picChg chg="del">
            <ac:chgData name="Rosales, Karla" userId="0b2e1671-3f43-44dd-8c43-a65173f10dda" providerId="ADAL" clId="{F65F5F54-6DAE-47AD-90C3-C9FD2FD0FC06}" dt="2024-08-21T21:35:56.119" v="64" actId="478"/>
            <ac:picMkLst>
              <pc:docMk/>
              <pc:sldMasterMk cId="3105944125" sldId="2147483916"/>
              <pc:sldLayoutMk cId="3234245724" sldId="2147483920"/>
              <ac:picMk id="8" creationId="{00000000-0000-0000-0000-000000000000}"/>
            </ac:picMkLst>
          </pc:picChg>
        </pc:sldLayoutChg>
        <pc:sldLayoutChg chg="delSp modSp mod">
          <pc:chgData name="Rosales, Karla" userId="0b2e1671-3f43-44dd-8c43-a65173f10dda" providerId="ADAL" clId="{F65F5F54-6DAE-47AD-90C3-C9FD2FD0FC06}" dt="2024-08-21T21:35:58.182" v="66" actId="478"/>
          <pc:sldLayoutMkLst>
            <pc:docMk/>
            <pc:sldMasterMk cId="3105944125" sldId="2147483916"/>
            <pc:sldLayoutMk cId="3768366468" sldId="2147483921"/>
          </pc:sldLayoutMkLst>
          <pc:picChg chg="del">
            <ac:chgData name="Rosales, Karla" userId="0b2e1671-3f43-44dd-8c43-a65173f10dda" providerId="ADAL" clId="{F65F5F54-6DAE-47AD-90C3-C9FD2FD0FC06}" dt="2024-08-21T21:35:58.182" v="66" actId="478"/>
            <ac:picMkLst>
              <pc:docMk/>
              <pc:sldMasterMk cId="3105944125" sldId="2147483916"/>
              <pc:sldLayoutMk cId="3768366468" sldId="2147483921"/>
              <ac:picMk id="10" creationId="{00000000-0000-0000-0000-000000000000}"/>
            </ac:picMkLst>
          </pc:picChg>
        </pc:sldLayoutChg>
        <pc:sldLayoutChg chg="delSp modSp mod">
          <pc:chgData name="Rosales, Karla" userId="0b2e1671-3f43-44dd-8c43-a65173f10dda" providerId="ADAL" clId="{F65F5F54-6DAE-47AD-90C3-C9FD2FD0FC06}" dt="2024-08-21T21:36:00.260" v="68" actId="478"/>
          <pc:sldLayoutMkLst>
            <pc:docMk/>
            <pc:sldMasterMk cId="3105944125" sldId="2147483916"/>
            <pc:sldLayoutMk cId="2838543676" sldId="2147483922"/>
          </pc:sldLayoutMkLst>
          <pc:picChg chg="del">
            <ac:chgData name="Rosales, Karla" userId="0b2e1671-3f43-44dd-8c43-a65173f10dda" providerId="ADAL" clId="{F65F5F54-6DAE-47AD-90C3-C9FD2FD0FC06}" dt="2024-08-21T21:36:00.260" v="68" actId="478"/>
            <ac:picMkLst>
              <pc:docMk/>
              <pc:sldMasterMk cId="3105944125" sldId="2147483916"/>
              <pc:sldLayoutMk cId="2838543676" sldId="2147483922"/>
              <ac:picMk id="6" creationId="{00000000-0000-0000-0000-000000000000}"/>
            </ac:picMkLst>
          </pc:picChg>
        </pc:sldLayoutChg>
        <pc:sldLayoutChg chg="delSp modSp mod">
          <pc:chgData name="Rosales, Karla" userId="0b2e1671-3f43-44dd-8c43-a65173f10dda" providerId="ADAL" clId="{F65F5F54-6DAE-47AD-90C3-C9FD2FD0FC06}" dt="2024-08-21T21:36:02.698" v="70" actId="478"/>
          <pc:sldLayoutMkLst>
            <pc:docMk/>
            <pc:sldMasterMk cId="3105944125" sldId="2147483916"/>
            <pc:sldLayoutMk cId="3879343708" sldId="2147483923"/>
          </pc:sldLayoutMkLst>
          <pc:picChg chg="del">
            <ac:chgData name="Rosales, Karla" userId="0b2e1671-3f43-44dd-8c43-a65173f10dda" providerId="ADAL" clId="{F65F5F54-6DAE-47AD-90C3-C9FD2FD0FC06}" dt="2024-08-21T21:36:02.698" v="70" actId="478"/>
            <ac:picMkLst>
              <pc:docMk/>
              <pc:sldMasterMk cId="3105944125" sldId="2147483916"/>
              <pc:sldLayoutMk cId="3879343708" sldId="2147483923"/>
              <ac:picMk id="5" creationId="{00000000-0000-0000-0000-000000000000}"/>
            </ac:picMkLst>
          </pc:picChg>
        </pc:sldLayoutChg>
        <pc:sldLayoutChg chg="delSp modSp mod">
          <pc:chgData name="Rosales, Karla" userId="0b2e1671-3f43-44dd-8c43-a65173f10dda" providerId="ADAL" clId="{F65F5F54-6DAE-47AD-90C3-C9FD2FD0FC06}" dt="2024-08-21T21:36:04.354" v="72" actId="478"/>
          <pc:sldLayoutMkLst>
            <pc:docMk/>
            <pc:sldMasterMk cId="3105944125" sldId="2147483916"/>
            <pc:sldLayoutMk cId="2777158635" sldId="2147483924"/>
          </pc:sldLayoutMkLst>
          <pc:picChg chg="del">
            <ac:chgData name="Rosales, Karla" userId="0b2e1671-3f43-44dd-8c43-a65173f10dda" providerId="ADAL" clId="{F65F5F54-6DAE-47AD-90C3-C9FD2FD0FC06}" dt="2024-08-21T21:36:04.354" v="72" actId="478"/>
            <ac:picMkLst>
              <pc:docMk/>
              <pc:sldMasterMk cId="3105944125" sldId="2147483916"/>
              <pc:sldLayoutMk cId="2777158635" sldId="2147483924"/>
              <ac:picMk id="8" creationId="{00000000-0000-0000-0000-000000000000}"/>
            </ac:picMkLst>
          </pc:picChg>
        </pc:sldLayoutChg>
        <pc:sldLayoutChg chg="delSp modSp mod">
          <pc:chgData name="Rosales, Karla" userId="0b2e1671-3f43-44dd-8c43-a65173f10dda" providerId="ADAL" clId="{F65F5F54-6DAE-47AD-90C3-C9FD2FD0FC06}" dt="2024-08-21T21:36:06.995" v="74" actId="478"/>
          <pc:sldLayoutMkLst>
            <pc:docMk/>
            <pc:sldMasterMk cId="3105944125" sldId="2147483916"/>
            <pc:sldLayoutMk cId="990586907" sldId="2147483925"/>
          </pc:sldLayoutMkLst>
          <pc:picChg chg="del">
            <ac:chgData name="Rosales, Karla" userId="0b2e1671-3f43-44dd-8c43-a65173f10dda" providerId="ADAL" clId="{F65F5F54-6DAE-47AD-90C3-C9FD2FD0FC06}" dt="2024-08-21T21:36:06.995" v="74" actId="478"/>
            <ac:picMkLst>
              <pc:docMk/>
              <pc:sldMasterMk cId="3105944125" sldId="2147483916"/>
              <pc:sldLayoutMk cId="990586907" sldId="2147483925"/>
              <ac:picMk id="8" creationId="{00000000-0000-0000-0000-000000000000}"/>
            </ac:picMkLst>
          </pc:picChg>
        </pc:sldLayoutChg>
        <pc:sldLayoutChg chg="delSp modSp mod">
          <pc:chgData name="Rosales, Karla" userId="0b2e1671-3f43-44dd-8c43-a65173f10dda" providerId="ADAL" clId="{F65F5F54-6DAE-47AD-90C3-C9FD2FD0FC06}" dt="2024-08-21T21:36:09.339" v="77" actId="478"/>
          <pc:sldLayoutMkLst>
            <pc:docMk/>
            <pc:sldMasterMk cId="3105944125" sldId="2147483916"/>
            <pc:sldLayoutMk cId="409940158" sldId="2147483926"/>
          </pc:sldLayoutMkLst>
          <pc:picChg chg="del mod">
            <ac:chgData name="Rosales, Karla" userId="0b2e1671-3f43-44dd-8c43-a65173f10dda" providerId="ADAL" clId="{F65F5F54-6DAE-47AD-90C3-C9FD2FD0FC06}" dt="2024-08-21T21:36:09.339" v="77" actId="478"/>
            <ac:picMkLst>
              <pc:docMk/>
              <pc:sldMasterMk cId="3105944125" sldId="2147483916"/>
              <pc:sldLayoutMk cId="409940158" sldId="2147483926"/>
              <ac:picMk id="7" creationId="{00000000-0000-0000-0000-000000000000}"/>
            </ac:picMkLst>
          </pc:picChg>
        </pc:sldLayoutChg>
        <pc:sldLayoutChg chg="delSp modSp mod">
          <pc:chgData name="Rosales, Karla" userId="0b2e1671-3f43-44dd-8c43-a65173f10dda" providerId="ADAL" clId="{F65F5F54-6DAE-47AD-90C3-C9FD2FD0FC06}" dt="2024-08-21T21:36:11.728" v="79" actId="478"/>
          <pc:sldLayoutMkLst>
            <pc:docMk/>
            <pc:sldMasterMk cId="3105944125" sldId="2147483916"/>
            <pc:sldLayoutMk cId="2130394886" sldId="2147483927"/>
          </pc:sldLayoutMkLst>
          <pc:picChg chg="del">
            <ac:chgData name="Rosales, Karla" userId="0b2e1671-3f43-44dd-8c43-a65173f10dda" providerId="ADAL" clId="{F65F5F54-6DAE-47AD-90C3-C9FD2FD0FC06}" dt="2024-08-21T21:36:11.728" v="79" actId="478"/>
            <ac:picMkLst>
              <pc:docMk/>
              <pc:sldMasterMk cId="3105944125" sldId="2147483916"/>
              <pc:sldLayoutMk cId="2130394886" sldId="2147483927"/>
              <ac:picMk id="7" creationId="{00000000-0000-0000-0000-000000000000}"/>
            </ac:picMkLst>
          </pc:picChg>
        </pc:sldLayoutChg>
      </pc:sldMasterChg>
      <pc:sldMasterChg chg="modSldLayout">
        <pc:chgData name="Rosales, Karla" userId="0b2e1671-3f43-44dd-8c43-a65173f10dda" providerId="ADAL" clId="{F65F5F54-6DAE-47AD-90C3-C9FD2FD0FC06}" dt="2024-08-21T21:37:23.184" v="105" actId="478"/>
        <pc:sldMasterMkLst>
          <pc:docMk/>
          <pc:sldMasterMk cId="2348457447" sldId="2147483941"/>
        </pc:sldMasterMkLst>
        <pc:sldLayoutChg chg="addSp delSp modSp mod">
          <pc:chgData name="Rosales, Karla" userId="0b2e1671-3f43-44dd-8c43-a65173f10dda" providerId="ADAL" clId="{F65F5F54-6DAE-47AD-90C3-C9FD2FD0FC06}" dt="2024-08-21T21:37:11.812" v="96" actId="478"/>
          <pc:sldLayoutMkLst>
            <pc:docMk/>
            <pc:sldMasterMk cId="2348457447" sldId="2147483941"/>
            <pc:sldLayoutMk cId="3066982731" sldId="2147483942"/>
          </pc:sldLayoutMkLst>
          <pc:picChg chg="add del">
            <ac:chgData name="Rosales, Karla" userId="0b2e1671-3f43-44dd-8c43-a65173f10dda" providerId="ADAL" clId="{F65F5F54-6DAE-47AD-90C3-C9FD2FD0FC06}" dt="2024-08-21T21:37:11.812" v="96" actId="478"/>
            <ac:picMkLst>
              <pc:docMk/>
              <pc:sldMasterMk cId="2348457447" sldId="2147483941"/>
              <pc:sldLayoutMk cId="3066982731" sldId="2147483942"/>
              <ac:picMk id="10" creationId="{B7420C1A-9DFD-2C08-DEA8-350DBB694740}"/>
            </ac:picMkLst>
          </pc:picChg>
        </pc:sldLayoutChg>
        <pc:sldLayoutChg chg="addSp delSp modSp mod">
          <pc:chgData name="Rosales, Karla" userId="0b2e1671-3f43-44dd-8c43-a65173f10dda" providerId="ADAL" clId="{F65F5F54-6DAE-47AD-90C3-C9FD2FD0FC06}" dt="2024-08-21T21:37:14.745" v="98" actId="478"/>
          <pc:sldLayoutMkLst>
            <pc:docMk/>
            <pc:sldMasterMk cId="2348457447" sldId="2147483941"/>
            <pc:sldLayoutMk cId="1348997907" sldId="2147483943"/>
          </pc:sldLayoutMkLst>
          <pc:picChg chg="add del">
            <ac:chgData name="Rosales, Karla" userId="0b2e1671-3f43-44dd-8c43-a65173f10dda" providerId="ADAL" clId="{F65F5F54-6DAE-47AD-90C3-C9FD2FD0FC06}" dt="2024-08-21T21:37:14.745" v="98" actId="478"/>
            <ac:picMkLst>
              <pc:docMk/>
              <pc:sldMasterMk cId="2348457447" sldId="2147483941"/>
              <pc:sldLayoutMk cId="1348997907" sldId="2147483943"/>
              <ac:picMk id="7" creationId="{81596252-6F21-36E9-9B92-942ACE513FB0}"/>
            </ac:picMkLst>
          </pc:picChg>
        </pc:sldLayoutChg>
        <pc:sldLayoutChg chg="addSp delSp modSp mod">
          <pc:chgData name="Rosales, Karla" userId="0b2e1671-3f43-44dd-8c43-a65173f10dda" providerId="ADAL" clId="{F65F5F54-6DAE-47AD-90C3-C9FD2FD0FC06}" dt="2024-08-21T21:37:17.437" v="101" actId="478"/>
          <pc:sldLayoutMkLst>
            <pc:docMk/>
            <pc:sldMasterMk cId="2348457447" sldId="2147483941"/>
            <pc:sldLayoutMk cId="2435754205" sldId="2147483945"/>
          </pc:sldLayoutMkLst>
          <pc:picChg chg="add del mod">
            <ac:chgData name="Rosales, Karla" userId="0b2e1671-3f43-44dd-8c43-a65173f10dda" providerId="ADAL" clId="{F65F5F54-6DAE-47AD-90C3-C9FD2FD0FC06}" dt="2024-08-21T21:37:17.437" v="101" actId="478"/>
            <ac:picMkLst>
              <pc:docMk/>
              <pc:sldMasterMk cId="2348457447" sldId="2147483941"/>
              <pc:sldLayoutMk cId="2435754205" sldId="2147483945"/>
              <ac:picMk id="2" creationId="{08C316AA-19AE-00A8-7A26-552F470C4AFB}"/>
            </ac:picMkLst>
          </pc:picChg>
        </pc:sldLayoutChg>
        <pc:sldLayoutChg chg="addSp delSp modSp mod">
          <pc:chgData name="Rosales, Karla" userId="0b2e1671-3f43-44dd-8c43-a65173f10dda" providerId="ADAL" clId="{F65F5F54-6DAE-47AD-90C3-C9FD2FD0FC06}" dt="2024-08-21T21:37:21.042" v="103" actId="478"/>
          <pc:sldLayoutMkLst>
            <pc:docMk/>
            <pc:sldMasterMk cId="2348457447" sldId="2147483941"/>
            <pc:sldLayoutMk cId="2644347547" sldId="2147483946"/>
          </pc:sldLayoutMkLst>
          <pc:picChg chg="add del">
            <ac:chgData name="Rosales, Karla" userId="0b2e1671-3f43-44dd-8c43-a65173f10dda" providerId="ADAL" clId="{F65F5F54-6DAE-47AD-90C3-C9FD2FD0FC06}" dt="2024-08-21T21:37:21.042" v="103" actId="478"/>
            <ac:picMkLst>
              <pc:docMk/>
              <pc:sldMasterMk cId="2348457447" sldId="2147483941"/>
              <pc:sldLayoutMk cId="2644347547" sldId="2147483946"/>
              <ac:picMk id="2" creationId="{2FFDC380-5E06-6FAD-0455-76AA68715EAB}"/>
            </ac:picMkLst>
          </pc:picChg>
        </pc:sldLayoutChg>
        <pc:sldLayoutChg chg="addSp delSp modSp mod">
          <pc:chgData name="Rosales, Karla" userId="0b2e1671-3f43-44dd-8c43-a65173f10dda" providerId="ADAL" clId="{F65F5F54-6DAE-47AD-90C3-C9FD2FD0FC06}" dt="2024-08-21T21:37:07.819" v="94" actId="478"/>
          <pc:sldLayoutMkLst>
            <pc:docMk/>
            <pc:sldMasterMk cId="2348457447" sldId="2147483941"/>
            <pc:sldLayoutMk cId="1662958269" sldId="2147483947"/>
          </pc:sldLayoutMkLst>
          <pc:picChg chg="add del">
            <ac:chgData name="Rosales, Karla" userId="0b2e1671-3f43-44dd-8c43-a65173f10dda" providerId="ADAL" clId="{F65F5F54-6DAE-47AD-90C3-C9FD2FD0FC06}" dt="2024-08-21T21:37:07.819" v="94" actId="478"/>
            <ac:picMkLst>
              <pc:docMk/>
              <pc:sldMasterMk cId="2348457447" sldId="2147483941"/>
              <pc:sldLayoutMk cId="1662958269" sldId="2147483947"/>
              <ac:picMk id="6" creationId="{B69F919E-3542-399C-C256-F146256A1388}"/>
            </ac:picMkLst>
          </pc:picChg>
        </pc:sldLayoutChg>
        <pc:sldLayoutChg chg="addSp delSp modSp mod">
          <pc:chgData name="Rosales, Karla" userId="0b2e1671-3f43-44dd-8c43-a65173f10dda" providerId="ADAL" clId="{F65F5F54-6DAE-47AD-90C3-C9FD2FD0FC06}" dt="2024-08-21T21:37:23.184" v="105" actId="478"/>
          <pc:sldLayoutMkLst>
            <pc:docMk/>
            <pc:sldMasterMk cId="2348457447" sldId="2147483941"/>
            <pc:sldLayoutMk cId="962413768" sldId="2147483948"/>
          </pc:sldLayoutMkLst>
          <pc:picChg chg="add del">
            <ac:chgData name="Rosales, Karla" userId="0b2e1671-3f43-44dd-8c43-a65173f10dda" providerId="ADAL" clId="{F65F5F54-6DAE-47AD-90C3-C9FD2FD0FC06}" dt="2024-08-21T21:37:23.184" v="105" actId="478"/>
            <ac:picMkLst>
              <pc:docMk/>
              <pc:sldMasterMk cId="2348457447" sldId="2147483941"/>
              <pc:sldLayoutMk cId="962413768" sldId="2147483948"/>
              <ac:picMk id="2" creationId="{D9B4B1C9-5574-7660-0EC9-D114CCCA5AD2}"/>
            </ac:picMkLst>
          </pc:picChg>
        </pc:sldLayoutChg>
        <pc:sldLayoutChg chg="addSp delSp modSp mod">
          <pc:chgData name="Rosales, Karla" userId="0b2e1671-3f43-44dd-8c43-a65173f10dda" providerId="ADAL" clId="{F65F5F54-6DAE-47AD-90C3-C9FD2FD0FC06}" dt="2024-08-21T21:36:59.494" v="86" actId="478"/>
          <pc:sldLayoutMkLst>
            <pc:docMk/>
            <pc:sldMasterMk cId="2348457447" sldId="2147483941"/>
            <pc:sldLayoutMk cId="2569787974" sldId="2147483949"/>
          </pc:sldLayoutMkLst>
          <pc:picChg chg="add del">
            <ac:chgData name="Rosales, Karla" userId="0b2e1671-3f43-44dd-8c43-a65173f10dda" providerId="ADAL" clId="{F65F5F54-6DAE-47AD-90C3-C9FD2FD0FC06}" dt="2024-08-21T21:36:59.494" v="86" actId="478"/>
            <ac:picMkLst>
              <pc:docMk/>
              <pc:sldMasterMk cId="2348457447" sldId="2147483941"/>
              <pc:sldLayoutMk cId="2569787974" sldId="2147483949"/>
              <ac:picMk id="10" creationId="{1D48F61F-C83C-0252-30F8-FE6114EA7D7A}"/>
            </ac:picMkLst>
          </pc:picChg>
        </pc:sldLayoutChg>
        <pc:sldLayoutChg chg="addSp delSp modSp mod">
          <pc:chgData name="Rosales, Karla" userId="0b2e1671-3f43-44dd-8c43-a65173f10dda" providerId="ADAL" clId="{F65F5F54-6DAE-47AD-90C3-C9FD2FD0FC06}" dt="2024-08-21T21:37:05.996" v="92" actId="478"/>
          <pc:sldLayoutMkLst>
            <pc:docMk/>
            <pc:sldMasterMk cId="2348457447" sldId="2147483941"/>
            <pc:sldLayoutMk cId="53579241" sldId="2147483950"/>
          </pc:sldLayoutMkLst>
          <pc:picChg chg="add del">
            <ac:chgData name="Rosales, Karla" userId="0b2e1671-3f43-44dd-8c43-a65173f10dda" providerId="ADAL" clId="{F65F5F54-6DAE-47AD-90C3-C9FD2FD0FC06}" dt="2024-08-21T21:37:05.996" v="92" actId="478"/>
            <ac:picMkLst>
              <pc:docMk/>
              <pc:sldMasterMk cId="2348457447" sldId="2147483941"/>
              <pc:sldLayoutMk cId="53579241" sldId="2147483950"/>
              <ac:picMk id="10" creationId="{85567CF1-9062-9E09-6C0B-6D63EFE00A4C}"/>
            </ac:picMkLst>
          </pc:picChg>
        </pc:sldLayoutChg>
        <pc:sldLayoutChg chg="addSp delSp modSp mod">
          <pc:chgData name="Rosales, Karla" userId="0b2e1671-3f43-44dd-8c43-a65173f10dda" providerId="ADAL" clId="{F65F5F54-6DAE-47AD-90C3-C9FD2FD0FC06}" dt="2024-08-21T21:37:03.792" v="90" actId="478"/>
          <pc:sldLayoutMkLst>
            <pc:docMk/>
            <pc:sldMasterMk cId="2348457447" sldId="2147483941"/>
            <pc:sldLayoutMk cId="3988455792" sldId="2147483951"/>
          </pc:sldLayoutMkLst>
          <pc:picChg chg="add del">
            <ac:chgData name="Rosales, Karla" userId="0b2e1671-3f43-44dd-8c43-a65173f10dda" providerId="ADAL" clId="{F65F5F54-6DAE-47AD-90C3-C9FD2FD0FC06}" dt="2024-08-21T21:37:03.792" v="90" actId="478"/>
            <ac:picMkLst>
              <pc:docMk/>
              <pc:sldMasterMk cId="2348457447" sldId="2147483941"/>
              <pc:sldLayoutMk cId="3988455792" sldId="2147483951"/>
              <ac:picMk id="7" creationId="{262845AB-61DC-AC5A-136F-508C7078610D}"/>
            </ac:picMkLst>
          </pc:picChg>
        </pc:sldLayoutChg>
        <pc:sldLayoutChg chg="addSp delSp modSp mod">
          <pc:chgData name="Rosales, Karla" userId="0b2e1671-3f43-44dd-8c43-a65173f10dda" providerId="ADAL" clId="{F65F5F54-6DAE-47AD-90C3-C9FD2FD0FC06}" dt="2024-08-21T21:37:02.044" v="88" actId="478"/>
          <pc:sldLayoutMkLst>
            <pc:docMk/>
            <pc:sldMasterMk cId="2348457447" sldId="2147483941"/>
            <pc:sldLayoutMk cId="2751106777" sldId="2147483952"/>
          </pc:sldLayoutMkLst>
          <pc:picChg chg="add del">
            <ac:chgData name="Rosales, Karla" userId="0b2e1671-3f43-44dd-8c43-a65173f10dda" providerId="ADAL" clId="{F65F5F54-6DAE-47AD-90C3-C9FD2FD0FC06}" dt="2024-08-21T21:37:02.044" v="88" actId="478"/>
            <ac:picMkLst>
              <pc:docMk/>
              <pc:sldMasterMk cId="2348457447" sldId="2147483941"/>
              <pc:sldLayoutMk cId="2751106777" sldId="2147483952"/>
              <ac:picMk id="9" creationId="{9448B30D-AAE3-E0C6-72EA-BE2F5B008AA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8" rIns="93175" bIns="46588"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8" rIns="93175" bIns="46588" rtlCol="0"/>
          <a:lstStyle>
            <a:lvl1pPr algn="r">
              <a:defRPr sz="1200"/>
            </a:lvl1pPr>
          </a:lstStyle>
          <a:p>
            <a:fld id="{28ADCD9B-62A2-4BEC-A002-87B70637FB69}" type="datetimeFigureOut">
              <a:rPr lang="en-US" smtClean="0"/>
              <a:t>8/21/2024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8" rIns="93175" bIns="46588"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5" tIns="46588" rIns="93175"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8" rIns="93175"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6434"/>
          </a:xfrm>
          <a:prstGeom prst="rect">
            <a:avLst/>
          </a:prstGeom>
        </p:spPr>
        <p:txBody>
          <a:bodyPr vert="horz" lIns="93175" tIns="46588" rIns="93175" bIns="46588" rtlCol="0" anchor="b"/>
          <a:lstStyle>
            <a:lvl1pPr algn="r">
              <a:defRPr sz="1200"/>
            </a:lvl1pPr>
          </a:lstStyle>
          <a:p>
            <a:fld id="{A96C7C22-BCA6-438E-8F82-4F2E14C24EEA}" type="slidenum">
              <a:rPr lang="en-US" smtClean="0"/>
              <a:t>‹#›</a:t>
            </a:fld>
            <a:endParaRPr lang="en-US" dirty="0"/>
          </a:p>
        </p:txBody>
      </p:sp>
    </p:spTree>
    <p:extLst>
      <p:ext uri="{BB962C8B-B14F-4D97-AF65-F5344CB8AC3E}">
        <p14:creationId xmlns:p14="http://schemas.microsoft.com/office/powerpoint/2010/main" val="2651069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TELL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61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10</a:t>
            </a:fld>
            <a:endParaRPr lang="en-US" dirty="0"/>
          </a:p>
        </p:txBody>
      </p:sp>
    </p:spTree>
    <p:extLst>
      <p:ext uri="{BB962C8B-B14F-4D97-AF65-F5344CB8AC3E}">
        <p14:creationId xmlns:p14="http://schemas.microsoft.com/office/powerpoint/2010/main" val="4173185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11</a:t>
            </a:fld>
            <a:endParaRPr lang="en-US" dirty="0"/>
          </a:p>
        </p:txBody>
      </p:sp>
    </p:spTree>
    <p:extLst>
      <p:ext uri="{BB962C8B-B14F-4D97-AF65-F5344CB8AC3E}">
        <p14:creationId xmlns:p14="http://schemas.microsoft.com/office/powerpoint/2010/main" val="424937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12</a:t>
            </a:fld>
            <a:endParaRPr lang="en-US" dirty="0"/>
          </a:p>
        </p:txBody>
      </p:sp>
    </p:spTree>
    <p:extLst>
      <p:ext uri="{BB962C8B-B14F-4D97-AF65-F5344CB8AC3E}">
        <p14:creationId xmlns:p14="http://schemas.microsoft.com/office/powerpoint/2010/main" val="129537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13</a:t>
            </a:fld>
            <a:endParaRPr lang="en-US" dirty="0"/>
          </a:p>
        </p:txBody>
      </p:sp>
    </p:spTree>
    <p:extLst>
      <p:ext uri="{BB962C8B-B14F-4D97-AF65-F5344CB8AC3E}">
        <p14:creationId xmlns:p14="http://schemas.microsoft.com/office/powerpoint/2010/main" val="291056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14</a:t>
            </a:fld>
            <a:endParaRPr lang="en-US" dirty="0"/>
          </a:p>
        </p:txBody>
      </p:sp>
    </p:spTree>
    <p:extLst>
      <p:ext uri="{BB962C8B-B14F-4D97-AF65-F5344CB8AC3E}">
        <p14:creationId xmlns:p14="http://schemas.microsoft.com/office/powerpoint/2010/main" val="149830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15</a:t>
            </a:fld>
            <a:endParaRPr lang="en-US" dirty="0"/>
          </a:p>
        </p:txBody>
      </p:sp>
    </p:spTree>
    <p:extLst>
      <p:ext uri="{BB962C8B-B14F-4D97-AF65-F5344CB8AC3E}">
        <p14:creationId xmlns:p14="http://schemas.microsoft.com/office/powerpoint/2010/main" val="626055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16</a:t>
            </a:fld>
            <a:endParaRPr lang="en-US" dirty="0"/>
          </a:p>
        </p:txBody>
      </p:sp>
    </p:spTree>
    <p:extLst>
      <p:ext uri="{BB962C8B-B14F-4D97-AF65-F5344CB8AC3E}">
        <p14:creationId xmlns:p14="http://schemas.microsoft.com/office/powerpoint/2010/main" val="2581626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17</a:t>
            </a:fld>
            <a:endParaRPr lang="en-US" dirty="0"/>
          </a:p>
        </p:txBody>
      </p:sp>
    </p:spTree>
    <p:extLst>
      <p:ext uri="{BB962C8B-B14F-4D97-AF65-F5344CB8AC3E}">
        <p14:creationId xmlns:p14="http://schemas.microsoft.com/office/powerpoint/2010/main" val="62967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18</a:t>
            </a:fld>
            <a:endParaRPr lang="en-US" dirty="0"/>
          </a:p>
        </p:txBody>
      </p:sp>
    </p:spTree>
    <p:extLst>
      <p:ext uri="{BB962C8B-B14F-4D97-AF65-F5344CB8AC3E}">
        <p14:creationId xmlns:p14="http://schemas.microsoft.com/office/powerpoint/2010/main" val="1832808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49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2</a:t>
            </a:fld>
            <a:endParaRPr lang="en-US" dirty="0"/>
          </a:p>
        </p:txBody>
      </p:sp>
    </p:spTree>
    <p:extLst>
      <p:ext uri="{BB962C8B-B14F-4D97-AF65-F5344CB8AC3E}">
        <p14:creationId xmlns:p14="http://schemas.microsoft.com/office/powerpoint/2010/main" val="2299525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20</a:t>
            </a:fld>
            <a:endParaRPr lang="en-US" dirty="0"/>
          </a:p>
        </p:txBody>
      </p:sp>
    </p:spTree>
    <p:extLst>
      <p:ext uri="{BB962C8B-B14F-4D97-AF65-F5344CB8AC3E}">
        <p14:creationId xmlns:p14="http://schemas.microsoft.com/office/powerpoint/2010/main" val="146573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44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8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51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270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487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887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482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TELL:</a:t>
            </a:r>
            <a:endParaRPr lang="en-US" sz="1200" dirty="0">
              <a:solidFill>
                <a:srgbClr val="000000"/>
              </a:solidFill>
            </a:endParaRPr>
          </a:p>
          <a:p>
            <a:r>
              <a:rPr lang="en-US" sz="1200" dirty="0">
                <a:solidFill>
                  <a:srgbClr val="000000"/>
                </a:solidFill>
              </a:rPr>
              <a:t>Define customer needs , wants and demands</a:t>
            </a:r>
          </a:p>
          <a:p>
            <a:endParaRPr lang="en-US" sz="1200" dirty="0">
              <a:solidFill>
                <a:srgbClr val="000000"/>
              </a:solidFill>
            </a:endParaRPr>
          </a:p>
          <a:p>
            <a:r>
              <a:rPr lang="en-US" sz="1200" dirty="0">
                <a:solidFill>
                  <a:srgbClr val="000000"/>
                </a:solidFill>
              </a:rPr>
              <a:t>Expectations are created by experiences and knowledge of products.</a:t>
            </a:r>
            <a:endParaRPr lang="en-US" sz="2000" dirty="0">
              <a:solidFill>
                <a:srgbClr val="000000"/>
              </a:solidFill>
            </a:endParaRPr>
          </a:p>
          <a:p>
            <a:pPr defTabSz="920618">
              <a:defRPr/>
            </a:pPr>
            <a:endParaRPr lang="en-US" b="1" dirty="0"/>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070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TELL:</a:t>
            </a:r>
            <a:endParaRPr lang="en-US" sz="1200" dirty="0">
              <a:solidFill>
                <a:srgbClr val="000000"/>
              </a:solidFill>
            </a:endParaRPr>
          </a:p>
          <a:p>
            <a:r>
              <a:rPr lang="en-US" sz="1200" dirty="0">
                <a:solidFill>
                  <a:srgbClr val="000000"/>
                </a:solidFill>
              </a:rPr>
              <a:t>Define customer needs , wants and demands</a:t>
            </a:r>
          </a:p>
          <a:p>
            <a:endParaRPr lang="en-US" sz="1200" dirty="0">
              <a:solidFill>
                <a:srgbClr val="000000"/>
              </a:solidFill>
            </a:endParaRPr>
          </a:p>
          <a:p>
            <a:r>
              <a:rPr lang="en-US" sz="1200" dirty="0">
                <a:solidFill>
                  <a:srgbClr val="000000"/>
                </a:solidFill>
              </a:rPr>
              <a:t>Expectations are created by experiences and knowledge of products.</a:t>
            </a:r>
            <a:endParaRPr lang="en-US" sz="2000" dirty="0">
              <a:solidFill>
                <a:srgbClr val="000000"/>
              </a:solidFill>
            </a:endParaRPr>
          </a:p>
          <a:p>
            <a:pPr defTabSz="920618">
              <a:defRPr/>
            </a:pPr>
            <a:endParaRPr lang="en-US" b="1" dirty="0"/>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93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3</a:t>
            </a:fld>
            <a:endParaRPr lang="en-US" dirty="0"/>
          </a:p>
        </p:txBody>
      </p:sp>
    </p:spTree>
    <p:extLst>
      <p:ext uri="{BB962C8B-B14F-4D97-AF65-F5344CB8AC3E}">
        <p14:creationId xmlns:p14="http://schemas.microsoft.com/office/powerpoint/2010/main" val="2018902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448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565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 Describe how product quality must meet such need to fulfill demand</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031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78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179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71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207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B598FC-F2CB-4B54-866C-0A838919E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408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824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57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Understand the difference between management and leadership</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a:t>
            </a:fld>
            <a:endParaRPr lang="en-US" dirty="0"/>
          </a:p>
        </p:txBody>
      </p:sp>
    </p:spTree>
    <p:extLst>
      <p:ext uri="{BB962C8B-B14F-4D97-AF65-F5344CB8AC3E}">
        <p14:creationId xmlns:p14="http://schemas.microsoft.com/office/powerpoint/2010/main" val="889841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656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789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447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73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810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397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872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847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365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Understand the difference between management and leadership</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49</a:t>
            </a:fld>
            <a:endParaRPr lang="en-US" dirty="0"/>
          </a:p>
        </p:txBody>
      </p:sp>
    </p:spTree>
    <p:extLst>
      <p:ext uri="{BB962C8B-B14F-4D97-AF65-F5344CB8AC3E}">
        <p14:creationId xmlns:p14="http://schemas.microsoft.com/office/powerpoint/2010/main" val="125694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5</a:t>
            </a:fld>
            <a:endParaRPr lang="en-US" dirty="0"/>
          </a:p>
        </p:txBody>
      </p:sp>
    </p:spTree>
    <p:extLst>
      <p:ext uri="{BB962C8B-B14F-4D97-AF65-F5344CB8AC3E}">
        <p14:creationId xmlns:p14="http://schemas.microsoft.com/office/powerpoint/2010/main" val="1512604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6</a:t>
            </a:fld>
            <a:endParaRPr lang="en-US" dirty="0"/>
          </a:p>
        </p:txBody>
      </p:sp>
    </p:spTree>
    <p:extLst>
      <p:ext uri="{BB962C8B-B14F-4D97-AF65-F5344CB8AC3E}">
        <p14:creationId xmlns:p14="http://schemas.microsoft.com/office/powerpoint/2010/main" val="3894620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7</a:t>
            </a:fld>
            <a:endParaRPr lang="en-US" dirty="0"/>
          </a:p>
        </p:txBody>
      </p:sp>
    </p:spTree>
    <p:extLst>
      <p:ext uri="{BB962C8B-B14F-4D97-AF65-F5344CB8AC3E}">
        <p14:creationId xmlns:p14="http://schemas.microsoft.com/office/powerpoint/2010/main" val="395338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8</a:t>
            </a:fld>
            <a:endParaRPr lang="en-US" dirty="0"/>
          </a:p>
        </p:txBody>
      </p:sp>
    </p:spTree>
    <p:extLst>
      <p:ext uri="{BB962C8B-B14F-4D97-AF65-F5344CB8AC3E}">
        <p14:creationId xmlns:p14="http://schemas.microsoft.com/office/powerpoint/2010/main" val="3842318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9</a:t>
            </a:fld>
            <a:endParaRPr lang="en-US" dirty="0"/>
          </a:p>
        </p:txBody>
      </p:sp>
    </p:spTree>
    <p:extLst>
      <p:ext uri="{BB962C8B-B14F-4D97-AF65-F5344CB8AC3E}">
        <p14:creationId xmlns:p14="http://schemas.microsoft.com/office/powerpoint/2010/main" val="2066888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1323451513"/>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3675154130"/>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990586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409940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30394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2454246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30608448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37889767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18317171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289524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4108623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104171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565785249"/>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3124280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1135106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36923308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03433">
              <a:defRPr/>
            </a:pPr>
            <a:fld id="{87EE4133-553E-4600-B991-1E7D9728736D}" type="datetimeFigureOut">
              <a:rPr lang="en-US" smtClean="0">
                <a:solidFill>
                  <a:prstClr val="black">
                    <a:tint val="75000"/>
                  </a:prstClr>
                </a:solidFill>
              </a:rPr>
              <a:pPr defTabSz="403433">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0343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03433">
              <a:defRPr/>
            </a:pPr>
            <a:fld id="{4676E4F0-5F21-4750-A278-DB5EDD703BF9}" type="slidenum">
              <a:rPr lang="en-US" smtClean="0">
                <a:solidFill>
                  <a:prstClr val="black">
                    <a:tint val="75000"/>
                  </a:prstClr>
                </a:solidFill>
              </a:rPr>
              <a:pPr defTabSz="403433">
                <a:defRPr/>
              </a:pPr>
              <a:t>‹#›</a:t>
            </a:fld>
            <a:endParaRPr lang="en-US">
              <a:solidFill>
                <a:prstClr val="black">
                  <a:tint val="75000"/>
                </a:prstClr>
              </a:solidFill>
            </a:endParaRPr>
          </a:p>
        </p:txBody>
      </p:sp>
    </p:spTree>
    <p:extLst>
      <p:ext uri="{BB962C8B-B14F-4D97-AF65-F5344CB8AC3E}">
        <p14:creationId xmlns:p14="http://schemas.microsoft.com/office/powerpoint/2010/main" val="2291780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982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1348997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8945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2435754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2644347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16629582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291623204"/>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962413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2569787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53579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3988455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27511067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7"/>
            <a:ext cx="7969501"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415C4280-C049-3F4D-9821-9F213D5518C1}" type="slidenum">
              <a:rPr lang="en-US" smtClean="0">
                <a:solidFill>
                  <a:srgbClr val="008000">
                    <a:tint val="75000"/>
                  </a:srgbClr>
                </a:solidFill>
              </a:rPr>
              <a:pPr/>
              <a:t>‹#›</a:t>
            </a:fld>
            <a:endParaRPr lang="en-US" dirty="0">
              <a:solidFill>
                <a:srgbClr val="008000">
                  <a:tint val="75000"/>
                </a:srgbClr>
              </a:solidFill>
            </a:endParaRPr>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31" y="0"/>
            <a:ext cx="3593055" cy="6858000"/>
          </a:xfrm>
          <a:prstGeom prst="rect">
            <a:avLst/>
          </a:prstGeom>
        </p:spPr>
      </p:pic>
    </p:spTree>
    <p:extLst>
      <p:ext uri="{BB962C8B-B14F-4D97-AF65-F5344CB8AC3E}">
        <p14:creationId xmlns:p14="http://schemas.microsoft.com/office/powerpoint/2010/main" val="1149375263"/>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75964352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214443742"/>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89621564"/>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771944305"/>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517602603"/>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996555856"/>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3953491596"/>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771731236"/>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766829723"/>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309534512"/>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451"/>
              </a:spcAft>
              <a:buNone/>
              <a:defRPr sz="2100">
                <a:solidFill>
                  <a:srgbClr val="000000"/>
                </a:solidFill>
              </a:defRPr>
            </a:lvl1pPr>
            <a:lvl2pPr marL="557199" indent="-214308">
              <a:spcBef>
                <a:spcPts val="0"/>
              </a:spcBef>
              <a:spcAft>
                <a:spcPts val="451"/>
              </a:spcAft>
              <a:buFont typeface="Wingdings" panose="05000000000000000000" pitchFamily="2" charset="2"/>
              <a:buChar char="Ø"/>
              <a:defRPr sz="1951">
                <a:solidFill>
                  <a:srgbClr val="000000"/>
                </a:solidFill>
              </a:defRPr>
            </a:lvl2pPr>
            <a:lvl3pPr>
              <a:spcBef>
                <a:spcPts val="0"/>
              </a:spcBef>
              <a:spcAft>
                <a:spcPts val="451"/>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02045381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6"/>
            <a:ext cx="7969501" cy="1362075"/>
          </a:xfrm>
        </p:spPr>
        <p:txBody>
          <a:bodyPr anchor="t"/>
          <a:lstStyle>
            <a:lvl1pPr algn="l">
              <a:defRPr sz="3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1500">
                <a:solidFill>
                  <a:srgbClr val="000000"/>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8/21/2024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dirty="0"/>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1"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1" y="0"/>
            <a:ext cx="3593055" cy="6858000"/>
          </a:xfrm>
          <a:prstGeom prst="rect">
            <a:avLst/>
          </a:prstGeom>
        </p:spPr>
      </p:pic>
    </p:spTree>
    <p:extLst>
      <p:ext uri="{BB962C8B-B14F-4D97-AF65-F5344CB8AC3E}">
        <p14:creationId xmlns:p14="http://schemas.microsoft.com/office/powerpoint/2010/main" val="2418775216"/>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solidFill>
                  <a:srgbClr val="000000"/>
                </a:solidFill>
              </a:defRPr>
            </a:lvl1pPr>
            <a:lvl2pPr>
              <a:defRPr sz="1800">
                <a:solidFill>
                  <a:srgbClr val="000000"/>
                </a:solidFill>
              </a:defRPr>
            </a:lvl2pPr>
            <a:lvl3pPr>
              <a:defRPr sz="1500">
                <a:solidFill>
                  <a:srgbClr val="000000"/>
                </a:solidFill>
              </a:defRPr>
            </a:lvl3pPr>
            <a:lvl4pPr>
              <a:defRPr sz="1351">
                <a:solidFill>
                  <a:srgbClr val="000000"/>
                </a:solidFill>
              </a:defRPr>
            </a:lvl4pPr>
            <a:lvl5pPr>
              <a:defRPr sz="1351">
                <a:solidFill>
                  <a:srgbClr val="000000"/>
                </a:solidFill>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solidFill>
                  <a:srgbClr val="000000"/>
                </a:solidFill>
              </a:defRPr>
            </a:lvl1pPr>
            <a:lvl2pPr>
              <a:defRPr sz="1800">
                <a:solidFill>
                  <a:srgbClr val="000000"/>
                </a:solidFill>
              </a:defRPr>
            </a:lvl2pPr>
            <a:lvl3pPr>
              <a:defRPr sz="1500">
                <a:solidFill>
                  <a:srgbClr val="000000"/>
                </a:solidFill>
              </a:defRPr>
            </a:lvl3pPr>
            <a:lvl4pPr>
              <a:defRPr sz="1351">
                <a:solidFill>
                  <a:srgbClr val="000000"/>
                </a:solidFill>
              </a:defRPr>
            </a:lvl4pPr>
            <a:lvl5pPr>
              <a:defRPr sz="1351">
                <a:solidFill>
                  <a:srgbClr val="000000"/>
                </a:solidFill>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309631371"/>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solidFill>
                  <a:srgbClr val="000000"/>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solidFill>
                  <a:srgbClr val="000000"/>
                </a:solidFill>
              </a:defRPr>
            </a:lvl1pPr>
            <a:lvl2pPr>
              <a:defRPr sz="1500">
                <a:solidFill>
                  <a:srgbClr val="000000"/>
                </a:solidFill>
              </a:defRPr>
            </a:lvl2pPr>
            <a:lvl3pPr>
              <a:defRPr sz="1351">
                <a:solidFill>
                  <a:srgbClr val="000000"/>
                </a:solidFill>
              </a:defRPr>
            </a:lvl3pPr>
            <a:lvl4pPr>
              <a:defRPr sz="1200">
                <a:solidFill>
                  <a:srgbClr val="000000"/>
                </a:solidFill>
              </a:defRPr>
            </a:lvl4pPr>
            <a:lvl5pPr>
              <a:defRPr sz="1200">
                <a:solidFill>
                  <a:srgbClr val="000000"/>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solidFill>
                  <a:srgbClr val="000000"/>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solidFill>
                  <a:srgbClr val="000000"/>
                </a:solidFill>
              </a:defRPr>
            </a:lvl1pPr>
            <a:lvl2pPr>
              <a:defRPr sz="1500">
                <a:solidFill>
                  <a:srgbClr val="000000"/>
                </a:solidFill>
              </a:defRPr>
            </a:lvl2pPr>
            <a:lvl3pPr>
              <a:defRPr sz="1351">
                <a:solidFill>
                  <a:srgbClr val="000000"/>
                </a:solidFill>
              </a:defRPr>
            </a:lvl3pPr>
            <a:lvl4pPr>
              <a:defRPr sz="1200">
                <a:solidFill>
                  <a:srgbClr val="000000"/>
                </a:solidFill>
              </a:defRPr>
            </a:lvl4pPr>
            <a:lvl5pPr>
              <a:defRPr sz="1200">
                <a:solidFill>
                  <a:srgbClr val="000000"/>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144717535"/>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29517718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4184622812"/>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solidFill>
                  <a:srgbClr val="000000"/>
                </a:solidFill>
              </a:defRPr>
            </a:lvl1pPr>
            <a:lvl2pPr>
              <a:defRPr sz="2100">
                <a:solidFill>
                  <a:srgbClr val="000000"/>
                </a:solidFill>
              </a:defRPr>
            </a:lvl2pPr>
            <a:lvl3pPr>
              <a:defRPr sz="1800">
                <a:solidFill>
                  <a:srgbClr val="000000"/>
                </a:solidFill>
              </a:defRPr>
            </a:lvl3pPr>
            <a:lvl4pPr>
              <a:defRPr sz="1500">
                <a:solidFill>
                  <a:srgbClr val="000000"/>
                </a:solidFill>
              </a:defRPr>
            </a:lvl4pPr>
            <a:lvl5pPr>
              <a:defRPr sz="1500">
                <a:solidFill>
                  <a:srgbClr val="000000"/>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solidFill>
                  <a:srgbClr val="000000"/>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1472872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7"/>
            <a:ext cx="7969501"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solidFill>
                  <a:srgbClr val="000000"/>
                </a:solidFill>
              </a:defRPr>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solidFill>
                  <a:srgbClr val="000000"/>
                </a:solidFill>
              </a:defRPr>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79791407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5818784"/>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8/21/2024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dirty="0"/>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22327851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4" y="4406905"/>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392DC5D-2FFA-1D43-BE67-4498328BF505}" type="datetimeFigureOut">
              <a:rPr lang="en-US" smtClean="0"/>
              <a:pPr>
                <a:defRPr/>
              </a:pPr>
              <a:t>8/21/2024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15C4280-C049-3F4D-9821-9F213D5518C1}" type="slidenum">
              <a:rPr lang="en-US" smtClean="0"/>
              <a:pPr>
                <a:defRPr/>
              </a:pPr>
              <a:t>‹#›</a:t>
            </a:fld>
            <a:endParaRPr lang="en-US" dirty="0"/>
          </a:p>
        </p:txBody>
      </p:sp>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spTree>
    <p:extLst>
      <p:ext uri="{BB962C8B-B14F-4D97-AF65-F5344CB8AC3E}">
        <p14:creationId xmlns:p14="http://schemas.microsoft.com/office/powerpoint/2010/main" val="2093493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0928" y="-11207"/>
            <a:ext cx="12215245" cy="6880414"/>
          </a:xfrm>
          <a:prstGeom prst="rect">
            <a:avLst/>
          </a:prstGeom>
        </p:spPr>
      </p:pic>
      <p:sp>
        <p:nvSpPr>
          <p:cNvPr id="2" name="Title 1"/>
          <p:cNvSpPr>
            <a:spLocks noGrp="1"/>
          </p:cNvSpPr>
          <p:nvPr>
            <p:ph type="title"/>
          </p:nvPr>
        </p:nvSpPr>
        <p:spPr>
          <a:xfrm>
            <a:off x="3356785" y="1416181"/>
            <a:ext cx="8835217" cy="1362075"/>
          </a:xfrm>
        </p:spPr>
        <p:txBody>
          <a:bodyPr anchor="t">
            <a:noAutofit/>
          </a:bodyPr>
          <a:lstStyle>
            <a:lvl1pPr algn="ctr">
              <a:defRPr sz="4400" b="1" cap="all">
                <a:solidFill>
                  <a:srgbClr val="0000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pPr>
              <a:defRPr/>
            </a:pPr>
            <a:fld id="{B392DC5D-2FFA-1D43-BE67-4498328BF505}" type="datetimeFigureOut">
              <a:rPr lang="en-US" smtClean="0"/>
              <a:pPr>
                <a:defRPr/>
              </a:pPr>
              <a:t>8/21/2024</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sp>
        <p:nvSpPr>
          <p:cNvPr id="16" name="Text Placeholder 15"/>
          <p:cNvSpPr>
            <a:spLocks noGrp="1"/>
          </p:cNvSpPr>
          <p:nvPr>
            <p:ph type="body" sz="quarter" idx="11" hasCustomPrompt="1"/>
          </p:nvPr>
        </p:nvSpPr>
        <p:spPr>
          <a:xfrm>
            <a:off x="3357037"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30"/>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3077833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71"/>
            <a:ext cx="10972800" cy="4856761"/>
          </a:xfrm>
        </p:spPr>
        <p:txBody>
          <a:bodyPr/>
          <a:lstStyle>
            <a:lvl1pPr marL="0" indent="0">
              <a:buNone/>
              <a:defRPr sz="2800">
                <a:solidFill>
                  <a:srgbClr val="000000"/>
                </a:solidFill>
              </a:defRPr>
            </a:lvl1pPr>
            <a:lvl2pPr marL="742932" indent="-285744">
              <a:buFont typeface="Wingdings" panose="05000000000000000000" pitchFamily="2" charset="2"/>
              <a:buChar char="Ø"/>
              <a:defRPr sz="2600">
                <a:solidFill>
                  <a:srgbClr val="000000"/>
                </a:solidFill>
              </a:defRPr>
            </a:lvl2pPr>
            <a:lvl3pPr marL="1139797" indent="-225420">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pPr>
              <a:defRPr/>
            </a:pPr>
            <a:fld id="{532762D3-DF72-D540-898C-C4A40E3E62D9}" type="datetimeFigureOut">
              <a:rPr lang="en-US" smtClean="0"/>
              <a:pPr>
                <a:defRPr/>
              </a:pPr>
              <a:t>8/21/2024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
        <p:nvSpPr>
          <p:cNvPr id="10" name="Content Placeholder 2"/>
          <p:cNvSpPr>
            <a:spLocks noGrp="1"/>
          </p:cNvSpPr>
          <p:nvPr>
            <p:ph idx="13" hasCustomPrompt="1"/>
          </p:nvPr>
        </p:nvSpPr>
        <p:spPr>
          <a:xfrm>
            <a:off x="609600" y="505613"/>
            <a:ext cx="10972800" cy="806825"/>
          </a:xfrm>
        </p:spPr>
        <p:txBody>
          <a:bodyPr>
            <a:normAutofit/>
          </a:bodyPr>
          <a:lstStyle>
            <a:lvl1pPr marL="0" indent="0">
              <a:buNone/>
              <a:defRPr sz="4000" b="1" i="0" baseline="0">
                <a:solidFill>
                  <a:srgbClr val="000000"/>
                </a:solidFill>
                <a:latin typeface="Calibri" panose="020F0502020204030204" pitchFamily="34" charset="0"/>
              </a:defRPr>
            </a:lvl1pPr>
            <a:lvl2pPr marL="742932" indent="-285744">
              <a:buFont typeface="Wingdings" panose="05000000000000000000" pitchFamily="2" charset="2"/>
              <a:buChar char="Ø"/>
              <a:defRPr sz="2600">
                <a:solidFill>
                  <a:srgbClr val="000000"/>
                </a:solidFill>
              </a:defRPr>
            </a:lvl2pPr>
            <a:lvl3pPr marL="914377"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1524309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pPr>
              <a:defRPr/>
            </a:pPr>
            <a:fld id="{532762D3-DF72-D540-898C-C4A40E3E62D9}" type="datetimeFigureOut">
              <a:rPr lang="en-US" smtClean="0"/>
              <a:pPr>
                <a:defRPr/>
              </a:pPr>
              <a:t>8/21/2024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
        <p:nvSpPr>
          <p:cNvPr id="9" name="Content Placeholder 3"/>
          <p:cNvSpPr>
            <a:spLocks noGrp="1"/>
          </p:cNvSpPr>
          <p:nvPr>
            <p:ph sz="half" idx="2" hasCustomPrompt="1"/>
          </p:nvPr>
        </p:nvSpPr>
        <p:spPr>
          <a:xfrm>
            <a:off x="609600" y="1862866"/>
            <a:ext cx="5257800" cy="4353977"/>
          </a:xfrm>
        </p:spPr>
        <p:txBody>
          <a:bodyPr/>
          <a:lstStyle>
            <a:lvl1pPr marL="0" indent="0">
              <a:buFontTx/>
              <a:buNone/>
              <a:defRPr sz="2800" b="0">
                <a:solidFill>
                  <a:srgbClr val="000000"/>
                </a:solidFill>
              </a:defRPr>
            </a:lvl1pPr>
            <a:lvl2pPr marL="173732" indent="-173732">
              <a:buFont typeface="Wingdings" panose="05000000000000000000" pitchFamily="2" charset="2"/>
              <a:buChar char="Ø"/>
              <a:defRPr sz="2000"/>
            </a:lvl2pPr>
            <a:lvl3pPr marL="465127" indent="-163509">
              <a:buClrTx/>
              <a:buFont typeface="Wingdings" panose="05000000000000000000" pitchFamily="2" charset="2"/>
              <a:buChar char="Ø"/>
              <a:defRPr sz="2600">
                <a:solidFill>
                  <a:srgbClr val="000000"/>
                </a:solidFill>
              </a:defRPr>
            </a:lvl3pPr>
            <a:lvl4pPr marL="684196" indent="-163509">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2" indent="-173732">
              <a:buFont typeface="Wingdings" panose="05000000000000000000" pitchFamily="2" charset="2"/>
              <a:buChar char="Ø"/>
              <a:defRPr sz="2000"/>
            </a:lvl2pPr>
            <a:lvl3pPr marL="465127" indent="-163509">
              <a:buClrTx/>
              <a:buFont typeface="Wingdings" panose="05000000000000000000" pitchFamily="2" charset="2"/>
              <a:buChar char="Ø"/>
              <a:defRPr sz="2600">
                <a:solidFill>
                  <a:srgbClr val="000000"/>
                </a:solidFill>
              </a:defRPr>
            </a:lvl3pPr>
            <a:lvl4pPr marL="684196" indent="-163509">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2" indent="-173732">
              <a:buFont typeface="Wingdings" panose="05000000000000000000" pitchFamily="2" charset="2"/>
              <a:buChar char="Ø"/>
              <a:defRPr sz="2000"/>
            </a:lvl2pPr>
            <a:lvl3pPr marL="402326" indent="-164588">
              <a:buClrTx/>
              <a:buFont typeface="Wingdings" panose="05000000000000000000" pitchFamily="2" charset="2"/>
              <a:buChar char="Ø"/>
              <a:defRPr sz="2600">
                <a:solidFill>
                  <a:srgbClr val="000000"/>
                </a:solidFill>
              </a:defRPr>
            </a:lvl3pPr>
            <a:lvl4pPr marL="630920" indent="-164588">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2" indent="-173732">
              <a:buFont typeface="Wingdings" panose="05000000000000000000" pitchFamily="2" charset="2"/>
              <a:buChar char="Ø"/>
              <a:defRPr sz="2000"/>
            </a:lvl2pPr>
            <a:lvl3pPr marL="402326" indent="-164588">
              <a:buClrTx/>
              <a:buFont typeface="Wingdings" panose="05000000000000000000" pitchFamily="2" charset="2"/>
              <a:buChar char="Ø"/>
              <a:defRPr sz="2600">
                <a:solidFill>
                  <a:srgbClr val="000000"/>
                </a:solidFill>
              </a:defRPr>
            </a:lvl3pPr>
            <a:lvl4pPr marL="630920" indent="-164588">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2" indent="-173732">
              <a:buFont typeface="Wingdings" panose="05000000000000000000" pitchFamily="2" charset="2"/>
              <a:buChar char="Ø"/>
              <a:defRPr sz="2000"/>
            </a:lvl2pPr>
            <a:lvl3pPr marL="402326" indent="-164588">
              <a:buClrTx/>
              <a:buFont typeface="Wingdings" panose="05000000000000000000" pitchFamily="2" charset="2"/>
              <a:buChar char="Ø"/>
              <a:defRPr sz="2600">
                <a:solidFill>
                  <a:srgbClr val="000000"/>
                </a:solidFill>
              </a:defRPr>
            </a:lvl3pPr>
            <a:lvl4pPr marL="630920" indent="-164588">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2477205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532762D3-DF72-D540-898C-C4A40E3E62D9}" type="datetimeFigureOut">
              <a:rPr lang="en-US" smtClean="0"/>
              <a:pPr>
                <a:defRPr/>
              </a:pPr>
              <a:t>8/21/2024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456442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532762D3-DF72-D540-898C-C4A40E3E62D9}" type="datetimeFigureOut">
              <a:rPr lang="en-US" smtClean="0"/>
              <a:pPr>
                <a:defRPr/>
              </a:pPr>
              <a:t>8/21/2024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AE1649-C190-1E44-AAD5-C129AA553731}" type="slidenum">
              <a:rPr lang="en-US" smtClean="0"/>
              <a:pPr>
                <a:defRPr/>
              </a:pPr>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
        <p:nvSpPr>
          <p:cNvPr id="11" name="Text Box 7"/>
          <p:cNvSpPr txBox="1">
            <a:spLocks noChangeArrowheads="1"/>
          </p:cNvSpPr>
          <p:nvPr userDrawn="1"/>
        </p:nvSpPr>
        <p:spPr bwMode="auto">
          <a:xfrm>
            <a:off x="127701" y="5741143"/>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mn-cs"/>
              </a:rPr>
              <a:t>LAUSD Food Services Division  </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mn-cs"/>
              </a:rPr>
              <a:t>Nourishing Children to Achieve Excellence                             </a:t>
            </a:r>
          </a:p>
        </p:txBody>
      </p:sp>
      <p:sp>
        <p:nvSpPr>
          <p:cNvPr id="3" name="Text Placeholder 2"/>
          <p:cNvSpPr>
            <a:spLocks noGrp="1"/>
          </p:cNvSpPr>
          <p:nvPr>
            <p:ph type="body" sz="quarter" idx="13" hasCustomPrompt="1"/>
          </p:nvPr>
        </p:nvSpPr>
        <p:spPr>
          <a:xfrm>
            <a:off x="0" y="2119163"/>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8"/>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482469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292883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1758207668"/>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421428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5"/>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0" y="0"/>
            <a:ext cx="3593055" cy="6858000"/>
          </a:xfrm>
          <a:prstGeom prst="rect">
            <a:avLst/>
          </a:prstGeom>
        </p:spPr>
      </p:pic>
    </p:spTree>
    <p:extLst>
      <p:ext uri="{BB962C8B-B14F-4D97-AF65-F5344CB8AC3E}">
        <p14:creationId xmlns:p14="http://schemas.microsoft.com/office/powerpoint/2010/main" val="3609110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917653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dirty="0"/>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689829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dirty="0"/>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193163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61950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658565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3148677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1002196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7"/>
            <a:ext cx="12192000" cy="1064029"/>
          </a:xfrm>
          <a:prstGeom prst="rect">
            <a:avLst/>
          </a:prstGeom>
        </p:spPr>
      </p:pic>
    </p:spTree>
    <p:extLst>
      <p:ext uri="{BB962C8B-B14F-4D97-AF65-F5344CB8AC3E}">
        <p14:creationId xmlns:p14="http://schemas.microsoft.com/office/powerpoint/2010/main" val="218528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dirty="0"/>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1437018205"/>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52996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591140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4" y="4406907"/>
            <a:ext cx="7969501"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dirty="0"/>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1" y="0"/>
            <a:ext cx="3593055" cy="6858000"/>
          </a:xfrm>
          <a:prstGeom prst="rect">
            <a:avLst/>
          </a:prstGeom>
        </p:spPr>
      </p:pic>
    </p:spTree>
    <p:extLst>
      <p:ext uri="{BB962C8B-B14F-4D97-AF65-F5344CB8AC3E}">
        <p14:creationId xmlns:p14="http://schemas.microsoft.com/office/powerpoint/2010/main" val="635159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063782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dirty="0"/>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9492876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dirty="0"/>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749454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4272520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824228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1819016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377477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2219529173"/>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9"/>
            <a:ext cx="12192000" cy="1064029"/>
          </a:xfrm>
          <a:prstGeom prst="rect">
            <a:avLst/>
          </a:prstGeom>
        </p:spPr>
      </p:pic>
    </p:spTree>
    <p:extLst>
      <p:ext uri="{BB962C8B-B14F-4D97-AF65-F5344CB8AC3E}">
        <p14:creationId xmlns:p14="http://schemas.microsoft.com/office/powerpoint/2010/main" val="2536385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4" y="4406905"/>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3087526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356785" y="1416181"/>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16" name="Text Placeholder 15"/>
          <p:cNvSpPr>
            <a:spLocks noGrp="1"/>
          </p:cNvSpPr>
          <p:nvPr>
            <p:ph type="body" sz="quarter" idx="11" hasCustomPrompt="1"/>
          </p:nvPr>
        </p:nvSpPr>
        <p:spPr>
          <a:xfrm>
            <a:off x="3357037"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30"/>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2180707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71"/>
            <a:ext cx="10972800" cy="4856761"/>
          </a:xfrm>
        </p:spPr>
        <p:txBody>
          <a:bodyPr/>
          <a:lstStyle>
            <a:lvl1pPr marL="0" indent="0">
              <a:buNone/>
              <a:defRPr sz="2800">
                <a:solidFill>
                  <a:srgbClr val="000000"/>
                </a:solidFill>
              </a:defRPr>
            </a:lvl1pPr>
            <a:lvl2pPr marL="742932" indent="-285744">
              <a:buFont typeface="Wingdings" panose="05000000000000000000" pitchFamily="2" charset="2"/>
              <a:buChar char="Ø"/>
              <a:defRPr sz="2600">
                <a:solidFill>
                  <a:srgbClr val="000000"/>
                </a:solidFill>
              </a:defRPr>
            </a:lvl2pPr>
            <a:lvl3pPr marL="1139797" indent="-225420">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
        <p:nvSpPr>
          <p:cNvPr id="10" name="Content Placeholder 2"/>
          <p:cNvSpPr>
            <a:spLocks noGrp="1"/>
          </p:cNvSpPr>
          <p:nvPr>
            <p:ph idx="13" hasCustomPrompt="1"/>
          </p:nvPr>
        </p:nvSpPr>
        <p:spPr>
          <a:xfrm>
            <a:off x="609600" y="505613"/>
            <a:ext cx="10972800" cy="806825"/>
          </a:xfrm>
        </p:spPr>
        <p:txBody>
          <a:bodyPr>
            <a:normAutofit/>
          </a:bodyPr>
          <a:lstStyle>
            <a:lvl1pPr marL="0" indent="0">
              <a:buNone/>
              <a:defRPr sz="4000" b="1" i="0" baseline="0">
                <a:solidFill>
                  <a:srgbClr val="000000"/>
                </a:solidFill>
                <a:latin typeface="Calibri" panose="020F0502020204030204" pitchFamily="34" charset="0"/>
              </a:defRPr>
            </a:lvl1pPr>
            <a:lvl2pPr marL="742932" indent="-285744">
              <a:buFont typeface="Wingdings" panose="05000000000000000000" pitchFamily="2" charset="2"/>
              <a:buChar char="Ø"/>
              <a:defRPr sz="2600">
                <a:solidFill>
                  <a:srgbClr val="000000"/>
                </a:solidFill>
              </a:defRPr>
            </a:lvl2pPr>
            <a:lvl3pPr marL="914377"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1318080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dirty="0"/>
          </a:p>
        </p:txBody>
      </p:sp>
      <p:sp>
        <p:nvSpPr>
          <p:cNvPr id="9" name="Content Placeholder 3"/>
          <p:cNvSpPr>
            <a:spLocks noGrp="1"/>
          </p:cNvSpPr>
          <p:nvPr>
            <p:ph sz="half" idx="2" hasCustomPrompt="1"/>
          </p:nvPr>
        </p:nvSpPr>
        <p:spPr>
          <a:xfrm>
            <a:off x="609600" y="1862866"/>
            <a:ext cx="5257800" cy="4353977"/>
          </a:xfrm>
        </p:spPr>
        <p:txBody>
          <a:bodyPr/>
          <a:lstStyle>
            <a:lvl1pPr marL="0" indent="0">
              <a:buFontTx/>
              <a:buNone/>
              <a:defRPr sz="2800" b="0">
                <a:solidFill>
                  <a:srgbClr val="000000"/>
                </a:solidFill>
              </a:defRPr>
            </a:lvl1pPr>
            <a:lvl2pPr marL="173732" indent="-173732">
              <a:buFont typeface="Wingdings" panose="05000000000000000000" pitchFamily="2" charset="2"/>
              <a:buChar char="Ø"/>
              <a:defRPr sz="2000"/>
            </a:lvl2pPr>
            <a:lvl3pPr marL="465127" indent="-163509">
              <a:buClrTx/>
              <a:buFont typeface="Wingdings" panose="05000000000000000000" pitchFamily="2" charset="2"/>
              <a:buChar char="Ø"/>
              <a:defRPr sz="2600">
                <a:solidFill>
                  <a:srgbClr val="000000"/>
                </a:solidFill>
              </a:defRPr>
            </a:lvl3pPr>
            <a:lvl4pPr marL="684196" indent="-163509">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2" indent="-173732">
              <a:buFont typeface="Wingdings" panose="05000000000000000000" pitchFamily="2" charset="2"/>
              <a:buChar char="Ø"/>
              <a:defRPr sz="2000"/>
            </a:lvl2pPr>
            <a:lvl3pPr marL="465127" indent="-163509">
              <a:buClrTx/>
              <a:buFont typeface="Wingdings" panose="05000000000000000000" pitchFamily="2" charset="2"/>
              <a:buChar char="Ø"/>
              <a:defRPr sz="2600">
                <a:solidFill>
                  <a:srgbClr val="000000"/>
                </a:solidFill>
              </a:defRPr>
            </a:lvl3pPr>
            <a:lvl4pPr marL="684196" indent="-163509">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2" indent="-173732">
              <a:buFont typeface="Wingdings" panose="05000000000000000000" pitchFamily="2" charset="2"/>
              <a:buChar char="Ø"/>
              <a:defRPr sz="2000"/>
            </a:lvl2pPr>
            <a:lvl3pPr marL="402326" indent="-164588">
              <a:buClrTx/>
              <a:buFont typeface="Wingdings" panose="05000000000000000000" pitchFamily="2" charset="2"/>
              <a:buChar char="Ø"/>
              <a:defRPr sz="2600">
                <a:solidFill>
                  <a:srgbClr val="000000"/>
                </a:solidFill>
              </a:defRPr>
            </a:lvl3pPr>
            <a:lvl4pPr marL="630920" indent="-164588">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2" indent="-173732">
              <a:buFont typeface="Wingdings" panose="05000000000000000000" pitchFamily="2" charset="2"/>
              <a:buChar char="Ø"/>
              <a:defRPr sz="2000"/>
            </a:lvl2pPr>
            <a:lvl3pPr marL="402326" indent="-164588">
              <a:buClrTx/>
              <a:buFont typeface="Wingdings" panose="05000000000000000000" pitchFamily="2" charset="2"/>
              <a:buChar char="Ø"/>
              <a:defRPr sz="2600">
                <a:solidFill>
                  <a:srgbClr val="000000"/>
                </a:solidFill>
              </a:defRPr>
            </a:lvl3pPr>
            <a:lvl4pPr marL="630920" indent="-164588">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2" indent="-173732">
              <a:buFont typeface="Wingdings" panose="05000000000000000000" pitchFamily="2" charset="2"/>
              <a:buChar char="Ø"/>
              <a:defRPr sz="2000"/>
            </a:lvl2pPr>
            <a:lvl3pPr marL="402326" indent="-164588">
              <a:buClrTx/>
              <a:buFont typeface="Wingdings" panose="05000000000000000000" pitchFamily="2" charset="2"/>
              <a:buChar char="Ø"/>
              <a:defRPr sz="2600">
                <a:solidFill>
                  <a:srgbClr val="000000"/>
                </a:solidFill>
              </a:defRPr>
            </a:lvl3pPr>
            <a:lvl4pPr marL="630920" indent="-164588">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2744434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25347467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
        <p:nvSpPr>
          <p:cNvPr id="11" name="Text Box 7"/>
          <p:cNvSpPr txBox="1">
            <a:spLocks noChangeArrowheads="1"/>
          </p:cNvSpPr>
          <p:nvPr/>
        </p:nvSpPr>
        <p:spPr bwMode="auto">
          <a:xfrm>
            <a:off x="127701" y="5741143"/>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377" eaLnBrk="0" fontAlgn="base" hangingPunct="0">
              <a:spcBef>
                <a:spcPct val="0"/>
              </a:spcBef>
              <a:spcAft>
                <a:spcPct val="0"/>
              </a:spcAft>
              <a:buFontTx/>
              <a:buNone/>
            </a:pPr>
            <a:r>
              <a:rPr lang="en-US" altLang="en-US" sz="1800" baseline="0" dirty="0">
                <a:solidFill>
                  <a:srgbClr val="000000"/>
                </a:solidFill>
              </a:rPr>
              <a:t>LAUSD Food Services Division  </a:t>
            </a:r>
          </a:p>
          <a:p>
            <a:pPr defTabSz="914377"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63"/>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8"/>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3180753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638395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31305327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54180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625784249"/>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380245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892236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379024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5868527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87923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615121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0277981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09924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6508319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32754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3313563830"/>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3E61-E854-4AAC-91EF-A0CB83FDC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D92CFB-2D04-41D2-9EF4-6E226542E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ADAE36-FEEA-4CD0-A920-73B680C3B2A8}"/>
              </a:ext>
            </a:extLst>
          </p:cNvPr>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7081ACD-8F0B-42F0-A575-30CB0B268FF4}"/>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06874D0-BE6D-4E85-B60B-82F5B899AD51}"/>
              </a:ext>
            </a:extLst>
          </p:cNvPr>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5361817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defTabSz="914400">
              <a:defRPr/>
            </a:pPr>
            <a:fld id="{99820505-F4B5-479B-BCFE-A23CA5B7D6BF}"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40922123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6717" y="301652"/>
            <a:ext cx="10552755" cy="1143000"/>
          </a:xfrm>
        </p:spPr>
        <p:txBody>
          <a:bodyP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676717" y="1553793"/>
            <a:ext cx="10552756"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defTabSz="914400">
              <a:defRPr/>
            </a:pPr>
            <a:fld id="{6842A37D-74F9-4751-9A29-1656DCD9EF19}"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711647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620698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defTabSz="914400">
              <a:defRPr/>
            </a:pPr>
            <a:fld id="{F89972F0-032F-4367-A3E7-05C15025BF82}"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3064132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defTabSz="914400">
              <a:defRPr/>
            </a:pPr>
            <a:fld id="{D32ABD10-85D0-4FEB-99ED-EFFD52B90749}"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1353452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defTabSz="914400">
              <a:defRPr/>
            </a:pPr>
            <a:fld id="{CD946B33-D1EA-403F-8B31-D070BD9F2157}"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3513973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defTabSz="914400">
              <a:defRPr/>
            </a:pPr>
            <a:fld id="{28CC7466-02B4-41E3-894E-0637EF17B883}"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25667850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defTabSz="914400">
              <a:defRPr/>
            </a:pPr>
            <a:fld id="{FBE929D8-AA2A-4532-951C-5A38133B2446}"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3625137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defTabSz="914400">
              <a:defRPr/>
            </a:pPr>
            <a:fld id="{9AC335DC-9DA0-4F8F-BEBD-292E69251A32}"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2603715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51"/>
            <a:ext cx="12182048" cy="1417547"/>
          </a:xfrm>
          <a:prstGeom prst="rect">
            <a:avLst/>
          </a:prstGeom>
        </p:spPr>
      </p:pic>
    </p:spTree>
    <p:extLst>
      <p:ext uri="{BB962C8B-B14F-4D97-AF65-F5344CB8AC3E}">
        <p14:creationId xmlns:p14="http://schemas.microsoft.com/office/powerpoint/2010/main" val="2229426141"/>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defTabSz="914400">
              <a:defRPr/>
            </a:pPr>
            <a:fld id="{1F648DAD-EE5D-4320-87F7-70E3EF34959D}"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18859824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defTabSz="914400">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defTabSz="914400">
              <a:defRPr/>
            </a:pPr>
            <a:fld id="{CCF2A3C6-EB75-412E-AE69-58A72A383DBC}" type="slidenum">
              <a:rPr lang="en-US" smtClean="0">
                <a:solidFill>
                  <a:srgbClr val="008000">
                    <a:tint val="75000"/>
                  </a:srgbClr>
                </a:solidFill>
              </a:rPr>
              <a:pPr defTabSz="914400">
                <a:defRPr/>
              </a:pPr>
              <a:t>‹#›</a:t>
            </a:fld>
            <a:endParaRPr lang="en-US" dirty="0">
              <a:solidFill>
                <a:srgbClr val="008000">
                  <a:tint val="75000"/>
                </a:srgbClr>
              </a:solidFill>
            </a:endParaRPr>
          </a:p>
        </p:txBody>
      </p:sp>
    </p:spTree>
    <p:extLst>
      <p:ext uri="{BB962C8B-B14F-4D97-AF65-F5344CB8AC3E}">
        <p14:creationId xmlns:p14="http://schemas.microsoft.com/office/powerpoint/2010/main" val="163303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653719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6717" y="301652"/>
            <a:ext cx="10972800" cy="1143000"/>
          </a:xfrm>
        </p:spPr>
        <p:txBody>
          <a:bodyPr/>
          <a:lstStyle/>
          <a:p>
            <a:r>
              <a:rPr lang="en-US" dirty="0"/>
              <a:t>Click to edit Master title style</a:t>
            </a:r>
          </a:p>
        </p:txBody>
      </p:sp>
      <p:sp>
        <p:nvSpPr>
          <p:cNvPr id="3" name="Content Placeholder 2"/>
          <p:cNvSpPr>
            <a:spLocks noGrp="1"/>
          </p:cNvSpPr>
          <p:nvPr>
            <p:ph idx="1"/>
          </p:nvPr>
        </p:nvSpPr>
        <p:spPr>
          <a:xfrm>
            <a:off x="676717" y="1553793"/>
            <a:ext cx="10604091"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82283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6201152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234245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768366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838543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8793437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777158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93"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6912" y="1590369"/>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49214393"/>
      </p:ext>
    </p:extLst>
  </p:cSld>
  <p:clrMap bg1="lt1" tx1="dk1" bg2="lt2" tx2="dk2" accent1="accent1" accent2="accent2" accent3="accent3" accent4="accent4" accent5="accent5" accent6="accent6" hlink="hlink" folHlink="folHlink"/>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93"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6912" y="1590369"/>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33570001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93"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6912" y="1590369"/>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10594412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242395730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9AE1649-C190-1E44-AAD5-C129AA553731}"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5744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srgbClr val="008000">
                  <a:tint val="75000"/>
                </a:srgb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44617735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2762D3-DF72-D540-898C-C4A40E3E62D9}" type="datetimeFigureOut">
              <a:rPr lang="en-US" smtClean="0">
                <a:solidFill>
                  <a:srgbClr val="008000">
                    <a:tint val="75000"/>
                  </a:srgbClr>
                </a:solidFill>
              </a:rPr>
              <a:pPr/>
              <a:t>8/21/2024</a:t>
            </a:fld>
            <a:endParaRPr lang="en-US" dirty="0">
              <a:solidFill>
                <a:srgbClr val="008000">
                  <a:tint val="75000"/>
                </a:srgb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srgbClr val="008000">
                  <a:tint val="75000"/>
                </a:srgb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755288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rgbClr val="000000"/>
                </a:solidFill>
              </a:defRPr>
            </a:lvl1pPr>
          </a:lstStyle>
          <a:p>
            <a:pPr>
              <a:defRPr/>
            </a:pPr>
            <a:fld id="{532762D3-DF72-D540-898C-C4A40E3E62D9}" type="datetimeFigureOut">
              <a:rPr lang="en-US" smtClean="0"/>
              <a:pPr>
                <a:defRPr/>
              </a:pPr>
              <a:t>8/21/2024</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rgbClr val="000000"/>
                </a:solidFill>
              </a:defRPr>
            </a:lvl1pPr>
          </a:lstStyle>
          <a:p>
            <a:pPr>
              <a:defRPr/>
            </a:pPr>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rgbClr val="000000"/>
                </a:solidFill>
              </a:defRPr>
            </a:lvl1pPr>
          </a:lstStyle>
          <a:p>
            <a:pPr>
              <a:defRPr/>
            </a:pPr>
            <a:fld id="{59AE1649-C190-1E44-AAD5-C129AA553731}" type="slidenum">
              <a:rPr lang="en-US" smtClean="0"/>
              <a:pPr>
                <a:defRPr/>
              </a:pPr>
              <a:t>‹#›</a:t>
            </a:fld>
            <a:endParaRPr lang="en-US" dirty="0"/>
          </a:p>
        </p:txBody>
      </p:sp>
    </p:spTree>
    <p:extLst>
      <p:ext uri="{BB962C8B-B14F-4D97-AF65-F5344CB8AC3E}">
        <p14:creationId xmlns:p14="http://schemas.microsoft.com/office/powerpoint/2010/main" val="211058674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197646907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11051385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8/21/2024</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42146816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r>
              <a:rPr lang="en-US">
                <a:solidFill>
                  <a:srgbClr val="008000">
                    <a:tint val="75000"/>
                  </a:srgbClr>
                </a:solidFill>
                <a:latin typeface="Comic Sans MS" pitchFamily="66" charset="0"/>
              </a:rPr>
              <a:t>7-26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106060165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hf sldNum="0"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93"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6912" y="1590369"/>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55AFAA39-0F71-44A7-A4F3-5186FEE93A69}" type="datetimeFigureOut">
              <a:rPr lang="en-US" smtClean="0">
                <a:solidFill>
                  <a:prstClr val="black">
                    <a:tint val="75000"/>
                  </a:prstClr>
                </a:solidFill>
              </a:rPr>
              <a:pPr defTabSz="914400">
                <a:defRPr/>
              </a:pPr>
              <a:t>8/21/2024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92C352E3-46A3-44FF-A80C-2E9B79070916}"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924720573"/>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2.jp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19.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1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1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1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1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1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21.png"/><Relationship Id="rId12"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19.xml"/><Relationship Id="rId6" Type="http://schemas.openxmlformats.org/officeDocument/2006/relationships/image" Target="../media/image13.png"/><Relationship Id="rId11" Type="http://schemas.microsoft.com/office/2007/relationships/hdphoto" Target="../media/hdphoto5.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9.xml"/><Relationship Id="rId6" Type="http://schemas.openxmlformats.org/officeDocument/2006/relationships/image" Target="../media/image24.jpg"/><Relationship Id="rId5" Type="http://schemas.microsoft.com/office/2007/relationships/hdphoto" Target="../media/hdphoto5.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9.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9.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1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19.xml"/><Relationship Id="rId5" Type="http://schemas.openxmlformats.org/officeDocument/2006/relationships/image" Target="../media/image14.png"/><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19.xml"/><Relationship Id="rId5" Type="http://schemas.openxmlformats.org/officeDocument/2006/relationships/image" Target="../media/image14.png"/><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19.xml"/><Relationship Id="rId5" Type="http://schemas.openxmlformats.org/officeDocument/2006/relationships/image" Target="../media/image14.png"/><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microsoft.com/office/2007/relationships/hdphoto" Target="../media/hdphoto6.wdp"/><Relationship Id="rId12"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31.png"/><Relationship Id="rId11"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5.png"/><Relationship Id="rId3" Type="http://schemas.openxmlformats.org/officeDocument/2006/relationships/image" Target="../media/image36.png"/><Relationship Id="rId7" Type="http://schemas.openxmlformats.org/officeDocument/2006/relationships/image" Target="../media/image31.png"/><Relationship Id="rId12" Type="http://schemas.microsoft.com/office/2007/relationships/hdphoto" Target="../media/hdphoto7.wdp"/><Relationship Id="rId2" Type="http://schemas.openxmlformats.org/officeDocument/2006/relationships/notesSlide" Target="../notesSlides/notesSlide29.xml"/><Relationship Id="rId1" Type="http://schemas.openxmlformats.org/officeDocument/2006/relationships/slideLayout" Target="../slideLayouts/slideLayout119.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19.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microsoft.com/office/2007/relationships/hdphoto" Target="../media/hdphoto6.wdp"/><Relationship Id="rId12"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31.png"/><Relationship Id="rId11"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image" Target="../media/image12.jpg"/><Relationship Id="rId7" Type="http://schemas.openxmlformats.org/officeDocument/2006/relationships/image" Target="../media/image37.png"/><Relationship Id="rId12" Type="http://schemas.microsoft.com/office/2007/relationships/hdphoto" Target="../media/hdphoto1.wdp"/><Relationship Id="rId2" Type="http://schemas.openxmlformats.org/officeDocument/2006/relationships/notesSlide" Target="../notesSlides/notesSlide33.xml"/><Relationship Id="rId1" Type="http://schemas.openxmlformats.org/officeDocument/2006/relationships/slideLayout" Target="../slideLayouts/slideLayout119.xml"/><Relationship Id="rId6" Type="http://schemas.microsoft.com/office/2007/relationships/hdphoto" Target="../media/hdphoto4.wdp"/><Relationship Id="rId11" Type="http://schemas.openxmlformats.org/officeDocument/2006/relationships/image" Target="../media/image22.png"/><Relationship Id="rId5" Type="http://schemas.openxmlformats.org/officeDocument/2006/relationships/image" Target="../media/image21.png"/><Relationship Id="rId15" Type="http://schemas.openxmlformats.org/officeDocument/2006/relationships/image" Target="../media/image39.png"/><Relationship Id="rId10" Type="http://schemas.openxmlformats.org/officeDocument/2006/relationships/image" Target="../media/image38.jpg"/><Relationship Id="rId4" Type="http://schemas.openxmlformats.org/officeDocument/2006/relationships/image" Target="../media/image20.png"/><Relationship Id="rId9" Type="http://schemas.openxmlformats.org/officeDocument/2006/relationships/image" Target="../media/image13.png"/><Relationship Id="rId1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openxmlformats.org/officeDocument/2006/relationships/image" Target="../media/image12.jp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19.xml"/><Relationship Id="rId6" Type="http://schemas.openxmlformats.org/officeDocument/2006/relationships/image" Target="../media/image37.png"/><Relationship Id="rId11" Type="http://schemas.microsoft.com/office/2007/relationships/hdphoto" Target="../media/hdphoto1.wdp"/><Relationship Id="rId5" Type="http://schemas.openxmlformats.org/officeDocument/2006/relationships/image" Target="../media/image22.png"/><Relationship Id="rId1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38.jpg"/><Relationship Id="rId9" Type="http://schemas.microsoft.com/office/2007/relationships/hdphoto" Target="../media/hdphoto4.wdp"/><Relationship Id="rId1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microsoft.com/office/2007/relationships/hdphoto" Target="../media/hdphoto6.wdp"/><Relationship Id="rId12"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19.xml"/><Relationship Id="rId6" Type="http://schemas.openxmlformats.org/officeDocument/2006/relationships/image" Target="../media/image31.png"/><Relationship Id="rId11"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png"/><Relationship Id="rId3" Type="http://schemas.openxmlformats.org/officeDocument/2006/relationships/image" Target="../media/image12.jpg"/><Relationship Id="rId7" Type="http://schemas.openxmlformats.org/officeDocument/2006/relationships/image" Target="../media/image38.jpg"/><Relationship Id="rId12" Type="http://schemas.microsoft.com/office/2007/relationships/hdphoto" Target="../media/hdphoto1.wdp"/><Relationship Id="rId2" Type="http://schemas.openxmlformats.org/officeDocument/2006/relationships/notesSlide" Target="../notesSlides/notesSlide36.xml"/><Relationship Id="rId1" Type="http://schemas.openxmlformats.org/officeDocument/2006/relationships/slideLayout" Target="../slideLayouts/slideLayout119.xml"/><Relationship Id="rId6" Type="http://schemas.openxmlformats.org/officeDocument/2006/relationships/image" Target="../media/image19.pn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4.png"/><Relationship Id="rId17" Type="http://schemas.microsoft.com/office/2007/relationships/hdphoto" Target="../media/hdphoto11.wdp"/><Relationship Id="rId2" Type="http://schemas.openxmlformats.org/officeDocument/2006/relationships/notesSlide" Target="../notesSlides/notesSlide37.xml"/><Relationship Id="rId16" Type="http://schemas.openxmlformats.org/officeDocument/2006/relationships/image" Target="../media/image47.png"/><Relationship Id="rId1" Type="http://schemas.openxmlformats.org/officeDocument/2006/relationships/slideLayout" Target="../slideLayouts/slideLayout104.xml"/><Relationship Id="rId6" Type="http://schemas.openxmlformats.org/officeDocument/2006/relationships/image" Target="../media/image14.png"/><Relationship Id="rId11" Type="http://schemas.openxmlformats.org/officeDocument/2006/relationships/image" Target="../media/image43.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image" Target="../media/image19.png"/><Relationship Id="rId19" Type="http://schemas.microsoft.com/office/2007/relationships/hdphoto" Target="../media/hdphoto12.wdp"/><Relationship Id="rId4" Type="http://schemas.microsoft.com/office/2007/relationships/hdphoto" Target="../media/hdphoto8.wdp"/><Relationship Id="rId9" Type="http://schemas.openxmlformats.org/officeDocument/2006/relationships/image" Target="../media/image9.png"/><Relationship Id="rId14" Type="http://schemas.microsoft.com/office/2007/relationships/hdphoto" Target="../media/hdphoto10.wdp"/></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microsoft.com/office/2007/relationships/hdphoto" Target="../media/hdphoto6.wdp"/><Relationship Id="rId12"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31.png"/><Relationship Id="rId11"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119.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19.xml"/><Relationship Id="rId4" Type="http://schemas.openxmlformats.org/officeDocument/2006/relationships/image" Target="../media/image49.jfif"/></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0.jpg"/><Relationship Id="rId7"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jfif"/><Relationship Id="rId7"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0.jpg"/><Relationship Id="rId7"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6838" y="2134733"/>
            <a:ext cx="6747256" cy="1938992"/>
          </a:xfrm>
          <a:prstGeom prst="rect">
            <a:avLst/>
          </a:prstGeom>
        </p:spPr>
        <p:txBody>
          <a:bodyPr wrap="square">
            <a:spAutoFit/>
          </a:bodyPr>
          <a:lstStyle/>
          <a:p>
            <a:pPr algn="ctr">
              <a:spcBef>
                <a:spcPct val="20000"/>
              </a:spcBef>
              <a:defRPr/>
            </a:pPr>
            <a:r>
              <a:rPr lang="en-US" sz="6000" b="1" dirty="0">
                <a:ln w="1905"/>
                <a:solidFill>
                  <a:srgbClr val="000000"/>
                </a:solidFill>
                <a:effectLst>
                  <a:innerShdw blurRad="69850" dist="43180" dir="5400000">
                    <a:srgbClr val="000000">
                      <a:alpha val="65000"/>
                    </a:srgbClr>
                  </a:innerShdw>
                </a:effectLst>
                <a:latin typeface="Calibri"/>
              </a:rPr>
              <a:t>Pivoting From Manager To Leader</a:t>
            </a:r>
            <a:endParaRPr lang="en-US" sz="6000" b="1" dirty="0">
              <a:solidFill>
                <a:srgbClr val="008000"/>
              </a:solidFill>
              <a:latin typeface="Calibri"/>
            </a:endParaRPr>
          </a:p>
        </p:txBody>
      </p:sp>
      <p:sp>
        <p:nvSpPr>
          <p:cNvPr id="4" name="TextBox 3"/>
          <p:cNvSpPr txBox="1"/>
          <p:nvPr/>
        </p:nvSpPr>
        <p:spPr>
          <a:xfrm>
            <a:off x="10591174" y="6531096"/>
            <a:ext cx="1005840" cy="276999"/>
          </a:xfrm>
          <a:prstGeom prst="rect">
            <a:avLst/>
          </a:prstGeom>
          <a:noFill/>
        </p:spPr>
        <p:txBody>
          <a:bodyPr wrap="square" rtlCol="0">
            <a:spAutoFit/>
          </a:bodyPr>
          <a:lstStyle/>
          <a:p>
            <a:pPr>
              <a:defRPr/>
            </a:pPr>
            <a:r>
              <a:rPr lang="en-US" sz="1200" dirty="0">
                <a:solidFill>
                  <a:srgbClr val="000000"/>
                </a:solidFill>
                <a:latin typeface="Calibri"/>
              </a:rPr>
              <a:t>11/5/2021</a:t>
            </a:r>
          </a:p>
        </p:txBody>
      </p:sp>
    </p:spTree>
    <p:extLst>
      <p:ext uri="{BB962C8B-B14F-4D97-AF65-F5344CB8AC3E}">
        <p14:creationId xmlns:p14="http://schemas.microsoft.com/office/powerpoint/2010/main" val="3263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 name="Title 1"/>
          <p:cNvSpPr>
            <a:spLocks noGrp="1"/>
          </p:cNvSpPr>
          <p:nvPr/>
        </p:nvSpPr>
        <p:spPr>
          <a:xfrm>
            <a:off x="0" y="0"/>
            <a:ext cx="12192000" cy="914400"/>
          </a:xfrm>
          <a:prstGeom prst="rect">
            <a:avLst/>
          </a:prstGeom>
          <a:solidFill>
            <a:schemeClr val="accent2"/>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Soft Skills</a:t>
            </a:r>
          </a:p>
        </p:txBody>
      </p:sp>
      <p:grpSp>
        <p:nvGrpSpPr>
          <p:cNvPr id="5" name="Group 4">
            <a:extLst>
              <a:ext uri="{FF2B5EF4-FFF2-40B4-BE49-F238E27FC236}">
                <a16:creationId xmlns:a16="http://schemas.microsoft.com/office/drawing/2014/main" id="{DDC69BCE-0C3A-43DE-838E-95AC2317D3B0}"/>
              </a:ext>
            </a:extLst>
          </p:cNvPr>
          <p:cNvGrpSpPr/>
          <p:nvPr/>
        </p:nvGrpSpPr>
        <p:grpSpPr>
          <a:xfrm>
            <a:off x="477234" y="3854100"/>
            <a:ext cx="11050416" cy="1346549"/>
            <a:chOff x="620884" y="5497633"/>
            <a:chExt cx="11050416" cy="893580"/>
          </a:xfrm>
        </p:grpSpPr>
        <p:sp>
          <p:nvSpPr>
            <p:cNvPr id="29" name="Rectangle 28">
              <a:extLst>
                <a:ext uri="{FF2B5EF4-FFF2-40B4-BE49-F238E27FC236}">
                  <a16:creationId xmlns:a16="http://schemas.microsoft.com/office/drawing/2014/main" id="{A395D1B4-5533-4B19-856B-B7B5EF225EA0}"/>
                </a:ext>
              </a:extLst>
            </p:cNvPr>
            <p:cNvSpPr/>
            <p:nvPr/>
          </p:nvSpPr>
          <p:spPr>
            <a:xfrm>
              <a:off x="664934" y="5516025"/>
              <a:ext cx="11006366" cy="831478"/>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42" name="Respect 77">
              <a:extLst>
                <a:ext uri="{FF2B5EF4-FFF2-40B4-BE49-F238E27FC236}">
                  <a16:creationId xmlns:a16="http://schemas.microsoft.com/office/drawing/2014/main" id="{93332C92-7AE9-450B-8B9E-AC4C31FC75AB}"/>
                </a:ext>
              </a:extLst>
            </p:cNvPr>
            <p:cNvSpPr/>
            <p:nvPr/>
          </p:nvSpPr>
          <p:spPr>
            <a:xfrm>
              <a:off x="620884" y="5497633"/>
              <a:ext cx="10481311" cy="89358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b="1" dirty="0">
                  <a:solidFill>
                    <a:srgbClr val="000000"/>
                  </a:solidFill>
                </a:rPr>
                <a:t>Emotional Intelligence: </a:t>
              </a:r>
              <a:r>
                <a:rPr lang="en-US" sz="3600" dirty="0">
                  <a:solidFill>
                    <a:srgbClr val="000000"/>
                  </a:solidFill>
                </a:rPr>
                <a:t>Interpret, comprehend and manage the emotions of themselves and others.</a:t>
              </a:r>
            </a:p>
          </p:txBody>
        </p:sp>
      </p:grpSp>
      <p:grpSp>
        <p:nvGrpSpPr>
          <p:cNvPr id="4" name="Group 3">
            <a:extLst>
              <a:ext uri="{FF2B5EF4-FFF2-40B4-BE49-F238E27FC236}">
                <a16:creationId xmlns:a16="http://schemas.microsoft.com/office/drawing/2014/main" id="{1CD581C2-B0E6-4100-ABCA-78C5124955B7}"/>
              </a:ext>
            </a:extLst>
          </p:cNvPr>
          <p:cNvGrpSpPr/>
          <p:nvPr/>
        </p:nvGrpSpPr>
        <p:grpSpPr>
          <a:xfrm>
            <a:off x="477234" y="2204150"/>
            <a:ext cx="10978591" cy="1544069"/>
            <a:chOff x="646457" y="4091617"/>
            <a:chExt cx="10978591" cy="1097280"/>
          </a:xfrm>
        </p:grpSpPr>
        <p:sp>
          <p:nvSpPr>
            <p:cNvPr id="27" name="Rectangle 26">
              <a:extLst>
                <a:ext uri="{FF2B5EF4-FFF2-40B4-BE49-F238E27FC236}">
                  <a16:creationId xmlns:a16="http://schemas.microsoft.com/office/drawing/2014/main" id="{D0E07FC1-5685-4F64-9DBE-019E3AF907F1}"/>
                </a:ext>
              </a:extLst>
            </p:cNvPr>
            <p:cNvSpPr/>
            <p:nvPr/>
          </p:nvSpPr>
          <p:spPr>
            <a:xfrm>
              <a:off x="646457" y="4097520"/>
              <a:ext cx="10978591" cy="893580"/>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33" name="Respect 77">
              <a:extLst>
                <a:ext uri="{FF2B5EF4-FFF2-40B4-BE49-F238E27FC236}">
                  <a16:creationId xmlns:a16="http://schemas.microsoft.com/office/drawing/2014/main" id="{74F73EE3-FD82-495B-8A63-69E182617F40}"/>
                </a:ext>
              </a:extLst>
            </p:cNvPr>
            <p:cNvSpPr/>
            <p:nvPr/>
          </p:nvSpPr>
          <p:spPr>
            <a:xfrm>
              <a:off x="646457" y="4091617"/>
              <a:ext cx="10808943" cy="109728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b="1" dirty="0">
                  <a:solidFill>
                    <a:srgbClr val="000000"/>
                  </a:solidFill>
                </a:rPr>
                <a:t>Flexibility &amp; Creativity: </a:t>
              </a:r>
              <a:r>
                <a:rPr lang="en-US" sz="3600" dirty="0">
                  <a:solidFill>
                    <a:srgbClr val="000000"/>
                  </a:solidFill>
                </a:rPr>
                <a:t>Adapt to new environments and challenges and come up with fresh solutions and ideas.</a:t>
              </a:r>
            </a:p>
          </p:txBody>
        </p:sp>
      </p:grpSp>
    </p:spTree>
    <p:extLst>
      <p:ext uri="{BB962C8B-B14F-4D97-AF65-F5344CB8AC3E}">
        <p14:creationId xmlns:p14="http://schemas.microsoft.com/office/powerpoint/2010/main" val="256167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spect 77">
            <a:extLst>
              <a:ext uri="{FF2B5EF4-FFF2-40B4-BE49-F238E27FC236}">
                <a16:creationId xmlns:a16="http://schemas.microsoft.com/office/drawing/2014/main" id="{E628EB97-B483-47F1-8206-09298B2EF26D}"/>
              </a:ext>
            </a:extLst>
          </p:cNvPr>
          <p:cNvSpPr/>
          <p:nvPr/>
        </p:nvSpPr>
        <p:spPr>
          <a:xfrm>
            <a:off x="342900" y="1084973"/>
            <a:ext cx="11963400" cy="95132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dirty="0">
                <a:solidFill>
                  <a:srgbClr val="000000"/>
                </a:solidFill>
              </a:rPr>
              <a:t>Hard skills are job-specific abilities or knowledge learned through education, experience, or training. They are technical skills needed to perform a certain job.</a:t>
            </a:r>
            <a:endParaRPr lang="en-US" dirty="0">
              <a:solidFill>
                <a:srgbClr val="000000"/>
              </a:solidFill>
            </a:endParaRPr>
          </a:p>
        </p:txBody>
      </p:sp>
      <p:sp>
        <p:nvSpPr>
          <p:cNvPr id="57" name="Title 1"/>
          <p:cNvSpPr>
            <a:spLocks noGrp="1"/>
          </p:cNvSpPr>
          <p:nvPr/>
        </p:nvSpPr>
        <p:spPr>
          <a:xfrm>
            <a:off x="-22434" y="0"/>
            <a:ext cx="12192000" cy="914400"/>
          </a:xfrm>
          <a:prstGeom prst="rect">
            <a:avLst/>
          </a:prstGeom>
          <a:solidFill>
            <a:schemeClr val="accent2"/>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Hard Skills</a:t>
            </a:r>
          </a:p>
        </p:txBody>
      </p:sp>
      <p:grpSp>
        <p:nvGrpSpPr>
          <p:cNvPr id="6" name="Group 5">
            <a:extLst>
              <a:ext uri="{FF2B5EF4-FFF2-40B4-BE49-F238E27FC236}">
                <a16:creationId xmlns:a16="http://schemas.microsoft.com/office/drawing/2014/main" id="{D7516489-E433-4454-89FF-1D8025436B8B}"/>
              </a:ext>
            </a:extLst>
          </p:cNvPr>
          <p:cNvGrpSpPr/>
          <p:nvPr/>
        </p:nvGrpSpPr>
        <p:grpSpPr>
          <a:xfrm>
            <a:off x="342900" y="2796380"/>
            <a:ext cx="5631654" cy="850496"/>
            <a:chOff x="464346" y="2318689"/>
            <a:chExt cx="11016454" cy="419669"/>
          </a:xfrm>
        </p:grpSpPr>
        <p:sp>
          <p:nvSpPr>
            <p:cNvPr id="7" name="Rectangle 6">
              <a:extLst>
                <a:ext uri="{FF2B5EF4-FFF2-40B4-BE49-F238E27FC236}">
                  <a16:creationId xmlns:a16="http://schemas.microsoft.com/office/drawing/2014/main" id="{858DFC1A-50E7-4668-AF92-D37B07EBDE20}"/>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8" name="Respect 77">
              <a:extLst>
                <a:ext uri="{FF2B5EF4-FFF2-40B4-BE49-F238E27FC236}">
                  <a16:creationId xmlns:a16="http://schemas.microsoft.com/office/drawing/2014/main" id="{D441E8D2-43E5-4F32-BC3E-F593D53C6118}"/>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Cashier Skills</a:t>
              </a:r>
              <a:endParaRPr lang="en-US" sz="3200" dirty="0">
                <a:solidFill>
                  <a:srgbClr val="000000"/>
                </a:solidFill>
              </a:endParaRPr>
            </a:p>
          </p:txBody>
        </p:sp>
      </p:grpSp>
      <p:grpSp>
        <p:nvGrpSpPr>
          <p:cNvPr id="9" name="Group 8">
            <a:extLst>
              <a:ext uri="{FF2B5EF4-FFF2-40B4-BE49-F238E27FC236}">
                <a16:creationId xmlns:a16="http://schemas.microsoft.com/office/drawing/2014/main" id="{4340DD27-F9D9-4541-B060-02C7A4643AF7}"/>
              </a:ext>
            </a:extLst>
          </p:cNvPr>
          <p:cNvGrpSpPr/>
          <p:nvPr/>
        </p:nvGrpSpPr>
        <p:grpSpPr>
          <a:xfrm>
            <a:off x="342900" y="3766366"/>
            <a:ext cx="5631654" cy="850496"/>
            <a:chOff x="464346" y="2318689"/>
            <a:chExt cx="11016454" cy="419669"/>
          </a:xfrm>
        </p:grpSpPr>
        <p:sp>
          <p:nvSpPr>
            <p:cNvPr id="10" name="Rectangle 9">
              <a:extLst>
                <a:ext uri="{FF2B5EF4-FFF2-40B4-BE49-F238E27FC236}">
                  <a16:creationId xmlns:a16="http://schemas.microsoft.com/office/drawing/2014/main" id="{FAD171B0-BF3C-4C80-A8D3-81B9028B6360}"/>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1" name="Respect 77">
              <a:extLst>
                <a:ext uri="{FF2B5EF4-FFF2-40B4-BE49-F238E27FC236}">
                  <a16:creationId xmlns:a16="http://schemas.microsoft.com/office/drawing/2014/main" id="{031B6DF8-CB36-4F2E-BB58-0F498332A70F}"/>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Language Skills</a:t>
              </a:r>
              <a:endParaRPr lang="en-US" sz="3200" dirty="0">
                <a:solidFill>
                  <a:srgbClr val="000000"/>
                </a:solidFill>
              </a:endParaRPr>
            </a:p>
          </p:txBody>
        </p:sp>
      </p:grpSp>
      <p:grpSp>
        <p:nvGrpSpPr>
          <p:cNvPr id="12" name="Group 11">
            <a:extLst>
              <a:ext uri="{FF2B5EF4-FFF2-40B4-BE49-F238E27FC236}">
                <a16:creationId xmlns:a16="http://schemas.microsoft.com/office/drawing/2014/main" id="{A8A14522-D854-4722-B249-73AC3904F3BD}"/>
              </a:ext>
            </a:extLst>
          </p:cNvPr>
          <p:cNvGrpSpPr/>
          <p:nvPr/>
        </p:nvGrpSpPr>
        <p:grpSpPr>
          <a:xfrm>
            <a:off x="342900" y="4694031"/>
            <a:ext cx="5631654" cy="850496"/>
            <a:chOff x="464346" y="2318689"/>
            <a:chExt cx="11016454" cy="419669"/>
          </a:xfrm>
        </p:grpSpPr>
        <p:sp>
          <p:nvSpPr>
            <p:cNvPr id="13" name="Rectangle 12">
              <a:extLst>
                <a:ext uri="{FF2B5EF4-FFF2-40B4-BE49-F238E27FC236}">
                  <a16:creationId xmlns:a16="http://schemas.microsoft.com/office/drawing/2014/main" id="{0F2D8978-CE4A-4E7D-901A-1EC6B8179684}"/>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4" name="Respect 77">
              <a:extLst>
                <a:ext uri="{FF2B5EF4-FFF2-40B4-BE49-F238E27FC236}">
                  <a16:creationId xmlns:a16="http://schemas.microsoft.com/office/drawing/2014/main" id="{151BB78F-5976-43E2-9A41-7CA6C07A4A8F}"/>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Data Analysis</a:t>
              </a:r>
              <a:endParaRPr lang="en-US" sz="3200" dirty="0">
                <a:solidFill>
                  <a:srgbClr val="000000"/>
                </a:solidFill>
              </a:endParaRPr>
            </a:p>
          </p:txBody>
        </p:sp>
      </p:grpSp>
      <p:grpSp>
        <p:nvGrpSpPr>
          <p:cNvPr id="15" name="Group 14">
            <a:extLst>
              <a:ext uri="{FF2B5EF4-FFF2-40B4-BE49-F238E27FC236}">
                <a16:creationId xmlns:a16="http://schemas.microsoft.com/office/drawing/2014/main" id="{C9444552-AABA-4186-AED1-AC797C21CA99}"/>
              </a:ext>
            </a:extLst>
          </p:cNvPr>
          <p:cNvGrpSpPr/>
          <p:nvPr/>
        </p:nvGrpSpPr>
        <p:grpSpPr>
          <a:xfrm>
            <a:off x="342900" y="5664604"/>
            <a:ext cx="5631654" cy="850496"/>
            <a:chOff x="464346" y="2318689"/>
            <a:chExt cx="11016454" cy="419669"/>
          </a:xfrm>
        </p:grpSpPr>
        <p:sp>
          <p:nvSpPr>
            <p:cNvPr id="16" name="Rectangle 15">
              <a:extLst>
                <a:ext uri="{FF2B5EF4-FFF2-40B4-BE49-F238E27FC236}">
                  <a16:creationId xmlns:a16="http://schemas.microsoft.com/office/drawing/2014/main" id="{C9001875-9FFB-4416-A3E9-5710598C8CDA}"/>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7" name="Respect 77">
              <a:extLst>
                <a:ext uri="{FF2B5EF4-FFF2-40B4-BE49-F238E27FC236}">
                  <a16:creationId xmlns:a16="http://schemas.microsoft.com/office/drawing/2014/main" id="{3B6CA888-8C20-47FD-9542-BE69301999A6}"/>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Computer Skills</a:t>
              </a:r>
              <a:endParaRPr lang="en-US" sz="3200" dirty="0">
                <a:solidFill>
                  <a:srgbClr val="000000"/>
                </a:solidFill>
              </a:endParaRPr>
            </a:p>
          </p:txBody>
        </p:sp>
      </p:grpSp>
      <p:grpSp>
        <p:nvGrpSpPr>
          <p:cNvPr id="18" name="Group 17">
            <a:extLst>
              <a:ext uri="{FF2B5EF4-FFF2-40B4-BE49-F238E27FC236}">
                <a16:creationId xmlns:a16="http://schemas.microsoft.com/office/drawing/2014/main" id="{747FA364-490B-49D9-B9FD-0E72A011BD47}"/>
              </a:ext>
            </a:extLst>
          </p:cNvPr>
          <p:cNvGrpSpPr/>
          <p:nvPr/>
        </p:nvGrpSpPr>
        <p:grpSpPr>
          <a:xfrm>
            <a:off x="6126954" y="5664604"/>
            <a:ext cx="5631654" cy="850496"/>
            <a:chOff x="464346" y="2318689"/>
            <a:chExt cx="11016454" cy="419669"/>
          </a:xfrm>
        </p:grpSpPr>
        <p:sp>
          <p:nvSpPr>
            <p:cNvPr id="19" name="Rectangle 18">
              <a:extLst>
                <a:ext uri="{FF2B5EF4-FFF2-40B4-BE49-F238E27FC236}">
                  <a16:creationId xmlns:a16="http://schemas.microsoft.com/office/drawing/2014/main" id="{80945CEA-F555-48B9-BB63-C26A61B11534}"/>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20" name="Respect 77">
              <a:extLst>
                <a:ext uri="{FF2B5EF4-FFF2-40B4-BE49-F238E27FC236}">
                  <a16:creationId xmlns:a16="http://schemas.microsoft.com/office/drawing/2014/main" id="{64C844B5-6555-4213-8EAB-9C17D52ED15C}"/>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Social Media</a:t>
              </a:r>
              <a:endParaRPr lang="en-US" sz="3200" dirty="0">
                <a:solidFill>
                  <a:srgbClr val="000000"/>
                </a:solidFill>
              </a:endParaRPr>
            </a:p>
          </p:txBody>
        </p:sp>
      </p:grpSp>
      <p:grpSp>
        <p:nvGrpSpPr>
          <p:cNvPr id="22" name="Group 21">
            <a:extLst>
              <a:ext uri="{FF2B5EF4-FFF2-40B4-BE49-F238E27FC236}">
                <a16:creationId xmlns:a16="http://schemas.microsoft.com/office/drawing/2014/main" id="{9317E6E2-3010-40C2-8142-615A323E2E6C}"/>
              </a:ext>
            </a:extLst>
          </p:cNvPr>
          <p:cNvGrpSpPr/>
          <p:nvPr/>
        </p:nvGrpSpPr>
        <p:grpSpPr>
          <a:xfrm>
            <a:off x="6126954" y="2818899"/>
            <a:ext cx="5631654" cy="850496"/>
            <a:chOff x="464346" y="2318689"/>
            <a:chExt cx="11016454" cy="419669"/>
          </a:xfrm>
        </p:grpSpPr>
        <p:sp>
          <p:nvSpPr>
            <p:cNvPr id="23" name="Rectangle 22">
              <a:extLst>
                <a:ext uri="{FF2B5EF4-FFF2-40B4-BE49-F238E27FC236}">
                  <a16:creationId xmlns:a16="http://schemas.microsoft.com/office/drawing/2014/main" id="{783E3AD3-8434-41B3-AB24-B23D3B1EB4A6}"/>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24" name="Respect 77">
              <a:extLst>
                <a:ext uri="{FF2B5EF4-FFF2-40B4-BE49-F238E27FC236}">
                  <a16:creationId xmlns:a16="http://schemas.microsoft.com/office/drawing/2014/main" id="{7CCE6930-B653-4F0C-971C-4A8CF25F93AD}"/>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Budgeting</a:t>
              </a:r>
              <a:endParaRPr lang="en-US" sz="3200" dirty="0">
                <a:solidFill>
                  <a:srgbClr val="000000"/>
                </a:solidFill>
              </a:endParaRPr>
            </a:p>
          </p:txBody>
        </p:sp>
      </p:grpSp>
      <p:grpSp>
        <p:nvGrpSpPr>
          <p:cNvPr id="25" name="Group 24">
            <a:extLst>
              <a:ext uri="{FF2B5EF4-FFF2-40B4-BE49-F238E27FC236}">
                <a16:creationId xmlns:a16="http://schemas.microsoft.com/office/drawing/2014/main" id="{5CFAF81D-AAAE-4A05-BC39-C638EE5AD914}"/>
              </a:ext>
            </a:extLst>
          </p:cNvPr>
          <p:cNvGrpSpPr/>
          <p:nvPr/>
        </p:nvGrpSpPr>
        <p:grpSpPr>
          <a:xfrm>
            <a:off x="6126954" y="3744801"/>
            <a:ext cx="5631654" cy="850496"/>
            <a:chOff x="464346" y="2318689"/>
            <a:chExt cx="11016454" cy="419669"/>
          </a:xfrm>
        </p:grpSpPr>
        <p:sp>
          <p:nvSpPr>
            <p:cNvPr id="26" name="Rectangle 25">
              <a:extLst>
                <a:ext uri="{FF2B5EF4-FFF2-40B4-BE49-F238E27FC236}">
                  <a16:creationId xmlns:a16="http://schemas.microsoft.com/office/drawing/2014/main" id="{46D7303F-B3B4-4428-9D1E-FE97D4FC7DAF}"/>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27" name="Respect 77">
              <a:extLst>
                <a:ext uri="{FF2B5EF4-FFF2-40B4-BE49-F238E27FC236}">
                  <a16:creationId xmlns:a16="http://schemas.microsoft.com/office/drawing/2014/main" id="{11185FE1-178A-4750-BAD6-78189639ED71}"/>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Email Writing</a:t>
              </a:r>
              <a:endParaRPr lang="en-US" sz="3200" dirty="0">
                <a:solidFill>
                  <a:srgbClr val="000000"/>
                </a:solidFill>
              </a:endParaRPr>
            </a:p>
          </p:txBody>
        </p:sp>
      </p:grpSp>
      <p:grpSp>
        <p:nvGrpSpPr>
          <p:cNvPr id="28" name="Group 27">
            <a:extLst>
              <a:ext uri="{FF2B5EF4-FFF2-40B4-BE49-F238E27FC236}">
                <a16:creationId xmlns:a16="http://schemas.microsoft.com/office/drawing/2014/main" id="{55EAD4E2-F608-48AF-9197-9556E92E9BD6}"/>
              </a:ext>
            </a:extLst>
          </p:cNvPr>
          <p:cNvGrpSpPr/>
          <p:nvPr/>
        </p:nvGrpSpPr>
        <p:grpSpPr>
          <a:xfrm>
            <a:off x="6126954" y="4700057"/>
            <a:ext cx="5631654" cy="850496"/>
            <a:chOff x="464346" y="2318689"/>
            <a:chExt cx="11016454" cy="419669"/>
          </a:xfrm>
        </p:grpSpPr>
        <p:sp>
          <p:nvSpPr>
            <p:cNvPr id="29" name="Rectangle 28">
              <a:extLst>
                <a:ext uri="{FF2B5EF4-FFF2-40B4-BE49-F238E27FC236}">
                  <a16:creationId xmlns:a16="http://schemas.microsoft.com/office/drawing/2014/main" id="{0B7F7D50-0837-4FDC-8255-D38384E54E33}"/>
                </a:ext>
              </a:extLst>
            </p:cNvPr>
            <p:cNvSpPr/>
            <p:nvPr/>
          </p:nvSpPr>
          <p:spPr>
            <a:xfrm>
              <a:off x="464346" y="2318689"/>
              <a:ext cx="11016454" cy="419669"/>
            </a:xfrm>
            <a:prstGeom prst="rect">
              <a:avLst/>
            </a:prstGeom>
            <a:solidFill>
              <a:srgbClr val="D8C5EF"/>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30" name="Respect 77">
              <a:extLst>
                <a:ext uri="{FF2B5EF4-FFF2-40B4-BE49-F238E27FC236}">
                  <a16:creationId xmlns:a16="http://schemas.microsoft.com/office/drawing/2014/main" id="{45324A02-6FB1-4B98-88FF-1DA80DD4EA79}"/>
                </a:ext>
              </a:extLst>
            </p:cNvPr>
            <p:cNvSpPr/>
            <p:nvPr/>
          </p:nvSpPr>
          <p:spPr>
            <a:xfrm>
              <a:off x="464346" y="2371714"/>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b="1" dirty="0">
                  <a:solidFill>
                    <a:srgbClr val="000000"/>
                  </a:solidFill>
                </a:rPr>
                <a:t>Culinary Skills</a:t>
              </a:r>
              <a:endParaRPr lang="en-US" sz="3200" dirty="0">
                <a:solidFill>
                  <a:srgbClr val="000000"/>
                </a:solidFill>
              </a:endParaRPr>
            </a:p>
          </p:txBody>
        </p:sp>
      </p:grpSp>
    </p:spTree>
    <p:extLst>
      <p:ext uri="{BB962C8B-B14F-4D97-AF65-F5344CB8AC3E}">
        <p14:creationId xmlns:p14="http://schemas.microsoft.com/office/powerpoint/2010/main" val="249387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C0837452-C29A-4529-BD97-A68EB9966B5C}"/>
              </a:ext>
            </a:extLst>
          </p:cNvPr>
          <p:cNvSpPr txBox="1">
            <a:spLocks/>
          </p:cNvSpPr>
          <p:nvPr/>
        </p:nvSpPr>
        <p:spPr>
          <a:xfrm>
            <a:off x="708025" y="1124106"/>
            <a:ext cx="10775950" cy="1357378"/>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pPr>
            <a:r>
              <a:rPr lang="en-US" sz="3200" dirty="0">
                <a:solidFill>
                  <a:srgbClr val="232323"/>
                </a:solidFill>
              </a:rPr>
              <a:t>Pivoting toward applying these principles in your operation will lead to a cohesive environment where employees and customers will want to return every day. </a:t>
            </a:r>
            <a:endParaRPr lang="en-US" sz="700" dirty="0">
              <a:solidFill>
                <a:srgbClr val="232323"/>
              </a:solidFill>
            </a:endParaRPr>
          </a:p>
        </p:txBody>
      </p:sp>
      <p:sp>
        <p:nvSpPr>
          <p:cNvPr id="10" name="Rectangle 9">
            <a:extLst>
              <a:ext uri="{FF2B5EF4-FFF2-40B4-BE49-F238E27FC236}">
                <a16:creationId xmlns:a16="http://schemas.microsoft.com/office/drawing/2014/main" id="{2F6396F7-3937-4410-897C-D0CE28E5B2FB}"/>
              </a:ext>
            </a:extLst>
          </p:cNvPr>
          <p:cNvSpPr/>
          <p:nvPr/>
        </p:nvSpPr>
        <p:spPr>
          <a:xfrm>
            <a:off x="1009650" y="2895539"/>
            <a:ext cx="10172699" cy="548640"/>
          </a:xfrm>
          <a:prstGeom prst="rect">
            <a:avLst/>
          </a:prstGeom>
          <a:solidFill>
            <a:srgbClr val="FFCC9B"/>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dirty="0">
                <a:solidFill>
                  <a:srgbClr val="232323"/>
                </a:solidFill>
              </a:rPr>
              <a:t>Respect Every Individual</a:t>
            </a:r>
          </a:p>
        </p:txBody>
      </p:sp>
      <p:sp>
        <p:nvSpPr>
          <p:cNvPr id="11" name="Rectangle 10">
            <a:extLst>
              <a:ext uri="{FF2B5EF4-FFF2-40B4-BE49-F238E27FC236}">
                <a16:creationId xmlns:a16="http://schemas.microsoft.com/office/drawing/2014/main" id="{8C21C1CA-013C-4219-BEC5-0A1F57AC2CD6}"/>
              </a:ext>
            </a:extLst>
          </p:cNvPr>
          <p:cNvSpPr/>
          <p:nvPr/>
        </p:nvSpPr>
        <p:spPr>
          <a:xfrm>
            <a:off x="1009650" y="3599977"/>
            <a:ext cx="10172699" cy="548640"/>
          </a:xfrm>
          <a:prstGeom prst="rect">
            <a:avLst/>
          </a:prstGeom>
          <a:solidFill>
            <a:srgbClr val="9EDAEB"/>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lgn="ctr"/>
            <a:r>
              <a:rPr lang="en-US" sz="3200" dirty="0">
                <a:solidFill>
                  <a:srgbClr val="232323"/>
                </a:solidFill>
              </a:rPr>
              <a:t>Lead By Humility</a:t>
            </a:r>
          </a:p>
        </p:txBody>
      </p:sp>
      <p:sp>
        <p:nvSpPr>
          <p:cNvPr id="13" name="Rectangle 12">
            <a:extLst>
              <a:ext uri="{FF2B5EF4-FFF2-40B4-BE49-F238E27FC236}">
                <a16:creationId xmlns:a16="http://schemas.microsoft.com/office/drawing/2014/main" id="{F7139CE4-1B93-4D5C-8585-F438FBAB5104}"/>
              </a:ext>
            </a:extLst>
          </p:cNvPr>
          <p:cNvSpPr/>
          <p:nvPr/>
        </p:nvSpPr>
        <p:spPr>
          <a:xfrm>
            <a:off x="1009650" y="4304415"/>
            <a:ext cx="10172699" cy="548640"/>
          </a:xfrm>
          <a:prstGeom prst="rect">
            <a:avLst/>
          </a:prstGeom>
          <a:solidFill>
            <a:srgbClr val="E6A19F"/>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lgn="ctr"/>
            <a:r>
              <a:rPr lang="en-US" sz="3200" dirty="0">
                <a:solidFill>
                  <a:srgbClr val="232323"/>
                </a:solidFill>
              </a:rPr>
              <a:t>Focus on Processes</a:t>
            </a:r>
          </a:p>
        </p:txBody>
      </p:sp>
      <p:sp>
        <p:nvSpPr>
          <p:cNvPr id="15" name="Rectangle 14">
            <a:extLst>
              <a:ext uri="{FF2B5EF4-FFF2-40B4-BE49-F238E27FC236}">
                <a16:creationId xmlns:a16="http://schemas.microsoft.com/office/drawing/2014/main" id="{64F89019-0C9D-4269-91B1-195BF04D881E}"/>
              </a:ext>
            </a:extLst>
          </p:cNvPr>
          <p:cNvSpPr/>
          <p:nvPr/>
        </p:nvSpPr>
        <p:spPr>
          <a:xfrm>
            <a:off x="1009650" y="5002089"/>
            <a:ext cx="10172699" cy="548640"/>
          </a:xfrm>
          <a:prstGeom prst="rect">
            <a:avLst/>
          </a:prstGeom>
          <a:solidFill>
            <a:srgbClr val="CBB9E1"/>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lgn="ctr"/>
            <a:r>
              <a:rPr lang="en-US" sz="3200" dirty="0">
                <a:solidFill>
                  <a:srgbClr val="232323"/>
                </a:solidFill>
              </a:rPr>
              <a:t>Workplace Culture</a:t>
            </a:r>
          </a:p>
        </p:txBody>
      </p:sp>
      <p:sp>
        <p:nvSpPr>
          <p:cNvPr id="16" name="Title 1"/>
          <p:cNvSpPr>
            <a:spLocks noGrp="1"/>
          </p:cNvSpPr>
          <p:nvPr>
            <p:ph type="title"/>
          </p:nvPr>
        </p:nvSpPr>
        <p:spPr>
          <a:xfrm>
            <a:off x="0" y="6950"/>
            <a:ext cx="12192000" cy="914400"/>
          </a:xfrm>
          <a:solidFill>
            <a:schemeClr val="accent2"/>
          </a:solidFill>
        </p:spPr>
        <p:txBody>
          <a:bodyPr>
            <a:normAutofit/>
          </a:bodyPr>
          <a:lstStyle/>
          <a:p>
            <a:pPr marL="457200" algn="l"/>
            <a:r>
              <a:rPr lang="en-US" sz="4000" b="1" dirty="0">
                <a:solidFill>
                  <a:srgbClr val="000000"/>
                </a:solidFill>
              </a:rPr>
              <a:t>Leadership Principles</a:t>
            </a:r>
          </a:p>
        </p:txBody>
      </p:sp>
      <p:sp>
        <p:nvSpPr>
          <p:cNvPr id="9" name="Rectangle 8">
            <a:extLst>
              <a:ext uri="{FF2B5EF4-FFF2-40B4-BE49-F238E27FC236}">
                <a16:creationId xmlns:a16="http://schemas.microsoft.com/office/drawing/2014/main" id="{AE250282-E3B8-48B0-9E4C-C1D8AD321E73}"/>
              </a:ext>
            </a:extLst>
          </p:cNvPr>
          <p:cNvSpPr/>
          <p:nvPr/>
        </p:nvSpPr>
        <p:spPr>
          <a:xfrm>
            <a:off x="1009649" y="5703129"/>
            <a:ext cx="10172699" cy="548640"/>
          </a:xfrm>
          <a:prstGeom prst="rect">
            <a:avLst/>
          </a:prstGeom>
          <a:solidFill>
            <a:schemeClr val="bg1">
              <a:lumMod val="85000"/>
            </a:schemeClr>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lgn="ctr"/>
            <a:r>
              <a:rPr lang="en-US" sz="3200" dirty="0">
                <a:solidFill>
                  <a:srgbClr val="232323"/>
                </a:solidFill>
              </a:rPr>
              <a:t>Mentorship</a:t>
            </a:r>
          </a:p>
        </p:txBody>
      </p:sp>
    </p:spTree>
    <p:extLst>
      <p:ext uri="{BB962C8B-B14F-4D97-AF65-F5344CB8AC3E}">
        <p14:creationId xmlns:p14="http://schemas.microsoft.com/office/powerpoint/2010/main" val="33475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4CB9093D-6064-4670-9F75-E767481DEA6A}"/>
              </a:ext>
            </a:extLst>
          </p:cNvPr>
          <p:cNvGrpSpPr/>
          <p:nvPr/>
        </p:nvGrpSpPr>
        <p:grpSpPr>
          <a:xfrm>
            <a:off x="-355600" y="4552860"/>
            <a:ext cx="12992100" cy="2698841"/>
            <a:chOff x="-96930" y="4552859"/>
            <a:chExt cx="9423252" cy="2698841"/>
          </a:xfrm>
        </p:grpSpPr>
        <p:grpSp>
          <p:nvGrpSpPr>
            <p:cNvPr id="126" name="Group 125">
              <a:extLst>
                <a:ext uri="{FF2B5EF4-FFF2-40B4-BE49-F238E27FC236}">
                  <a16:creationId xmlns:a16="http://schemas.microsoft.com/office/drawing/2014/main" id="{12C17B02-5EA6-4489-8C65-54153F6CA7E1}"/>
                </a:ext>
              </a:extLst>
            </p:cNvPr>
            <p:cNvGrpSpPr/>
            <p:nvPr/>
          </p:nvGrpSpPr>
          <p:grpSpPr>
            <a:xfrm>
              <a:off x="-20730" y="5251359"/>
              <a:ext cx="9347052" cy="2000341"/>
              <a:chOff x="4670" y="4705259"/>
              <a:chExt cx="9347052" cy="2000341"/>
            </a:xfrm>
          </p:grpSpPr>
          <p:sp>
            <p:nvSpPr>
              <p:cNvPr id="131" name="Rectangle 130">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33" name="Rectangle 132">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27" name="Group 126">
              <a:extLst>
                <a:ext uri="{FF2B5EF4-FFF2-40B4-BE49-F238E27FC236}">
                  <a16:creationId xmlns:a16="http://schemas.microsoft.com/office/drawing/2014/main" id="{FB3D7535-BB1F-4AE1-A142-F337AF25996B}"/>
                </a:ext>
              </a:extLst>
            </p:cNvPr>
            <p:cNvGrpSpPr/>
            <p:nvPr/>
          </p:nvGrpSpPr>
          <p:grpSpPr>
            <a:xfrm>
              <a:off x="-96930" y="4552859"/>
              <a:ext cx="9347052" cy="2000341"/>
              <a:chOff x="4670" y="4705259"/>
              <a:chExt cx="9347052" cy="2000341"/>
            </a:xfrm>
          </p:grpSpPr>
          <p:sp>
            <p:nvSpPr>
              <p:cNvPr id="128" name="Rectangle 127">
                <a:extLst>
                  <a:ext uri="{FF2B5EF4-FFF2-40B4-BE49-F238E27FC236}">
                    <a16:creationId xmlns:a16="http://schemas.microsoft.com/office/drawing/2014/main" id="{378286FE-B27B-4185-A87F-74BDBA4C22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DBFE4AE4-9C69-4353-9DE1-361D3CE1BEF1}"/>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30" name="Rectangle 129">
                <a:extLst>
                  <a:ext uri="{FF2B5EF4-FFF2-40B4-BE49-F238E27FC236}">
                    <a16:creationId xmlns:a16="http://schemas.microsoft.com/office/drawing/2014/main" id="{D4866EBD-1416-4842-8E80-8484EB6346CB}"/>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119" name="Rectangle 118">
            <a:extLst>
              <a:ext uri="{FF2B5EF4-FFF2-40B4-BE49-F238E27FC236}">
                <a16:creationId xmlns:a16="http://schemas.microsoft.com/office/drawing/2014/main" id="{68646B4E-6E27-4406-AA8E-3B97ED4D7B79}"/>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endParaRPr lang="en-US" sz="3200" dirty="0">
              <a:solidFill>
                <a:schemeClr val="bg1"/>
              </a:solidFill>
              <a:latin typeface="+mj-lt"/>
            </a:endParaRPr>
          </a:p>
        </p:txBody>
      </p:sp>
      <p:sp>
        <p:nvSpPr>
          <p:cNvPr id="7" name="Respect 77">
            <a:extLst>
              <a:ext uri="{FF2B5EF4-FFF2-40B4-BE49-F238E27FC236}">
                <a16:creationId xmlns:a16="http://schemas.microsoft.com/office/drawing/2014/main" id="{0BB11AA1-9C50-4FEF-B784-6516A5047CD2}"/>
              </a:ext>
            </a:extLst>
          </p:cNvPr>
          <p:cNvSpPr/>
          <p:nvPr/>
        </p:nvSpPr>
        <p:spPr>
          <a:xfrm>
            <a:off x="323855" y="1118459"/>
            <a:ext cx="11687746" cy="15334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dirty="0">
                <a:solidFill>
                  <a:srgbClr val="000000"/>
                </a:solidFill>
              </a:rPr>
              <a:t>All staff members deserve respect. You can show respect  by involving staff in cafeteria improvements. They will feel motivated to contribute in a positive way. </a:t>
            </a:r>
            <a:endParaRPr lang="en-US" dirty="0">
              <a:solidFill>
                <a:srgbClr val="000000"/>
              </a:solidFill>
            </a:endParaRPr>
          </a:p>
          <a:p>
            <a:pPr marL="342891" indent="-342891">
              <a:buFont typeface="Wingdings" panose="05000000000000000000" pitchFamily="2" charset="2"/>
              <a:buChar char="Ø"/>
            </a:pPr>
            <a:endParaRPr lang="en-US" sz="1600" dirty="0">
              <a:solidFill>
                <a:srgbClr val="000000"/>
              </a:solidFill>
            </a:endParaRPr>
          </a:p>
        </p:txBody>
      </p:sp>
      <p:sp>
        <p:nvSpPr>
          <p:cNvPr id="37" name="Freeform: Shape 36">
            <a:extLst>
              <a:ext uri="{FF2B5EF4-FFF2-40B4-BE49-F238E27FC236}">
                <a16:creationId xmlns:a16="http://schemas.microsoft.com/office/drawing/2014/main" id="{1695E3D1-AADA-4659-A1F8-84D904733C74}"/>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r>
              <a:rPr lang="en-US" sz="4000" b="1" dirty="0">
                <a:solidFill>
                  <a:srgbClr val="232323"/>
                </a:solidFill>
              </a:rPr>
              <a:t>     </a:t>
            </a:r>
            <a:r>
              <a:rPr lang="en-US" sz="4000" b="1" dirty="0">
                <a:solidFill>
                  <a:srgbClr val="232323"/>
                </a:solidFill>
                <a:latin typeface="+mj-lt"/>
              </a:rPr>
              <a:t>Respect Every Individual</a:t>
            </a:r>
          </a:p>
        </p:txBody>
      </p:sp>
      <p:pic>
        <p:nvPicPr>
          <p:cNvPr id="4" name="Picture 3"/>
          <p:cNvPicPr>
            <a:picLocks noChangeAspect="1"/>
          </p:cNvPicPr>
          <p:nvPr/>
        </p:nvPicPr>
        <p:blipFill rotWithShape="1">
          <a:blip r:embed="rId4"/>
          <a:srcRect r="79017"/>
          <a:stretch/>
        </p:blipFill>
        <p:spPr>
          <a:xfrm>
            <a:off x="5606960" y="-17697"/>
            <a:ext cx="1326585" cy="1011228"/>
          </a:xfrm>
          <a:prstGeom prst="rect">
            <a:avLst/>
          </a:prstGeom>
        </p:spPr>
      </p:pic>
      <p:grpSp>
        <p:nvGrpSpPr>
          <p:cNvPr id="125" name="Group 124"/>
          <p:cNvGrpSpPr/>
          <p:nvPr/>
        </p:nvGrpSpPr>
        <p:grpSpPr>
          <a:xfrm>
            <a:off x="6919927" y="2996067"/>
            <a:ext cx="1476222" cy="3049055"/>
            <a:chOff x="-2807430" y="2957609"/>
            <a:chExt cx="1476222" cy="3049055"/>
          </a:xfrm>
        </p:grpSpPr>
        <p:grpSp>
          <p:nvGrpSpPr>
            <p:cNvPr id="9" name="Group 8">
              <a:extLst>
                <a:ext uri="{FF2B5EF4-FFF2-40B4-BE49-F238E27FC236}">
                  <a16:creationId xmlns:a16="http://schemas.microsoft.com/office/drawing/2014/main" id="{D2F51E0E-2989-4857-A6F8-F4FBA734E555}"/>
                </a:ext>
              </a:extLst>
            </p:cNvPr>
            <p:cNvGrpSpPr/>
            <p:nvPr/>
          </p:nvGrpSpPr>
          <p:grpSpPr>
            <a:xfrm>
              <a:off x="-2125247" y="5735089"/>
              <a:ext cx="222681" cy="271575"/>
              <a:chOff x="3312043" y="4084938"/>
              <a:chExt cx="189762" cy="211269"/>
            </a:xfrm>
          </p:grpSpPr>
          <p:sp>
            <p:nvSpPr>
              <p:cNvPr id="48" name="Chord 47">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49" name="Chord 48">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0" name="Flowchart: Manual Operation 26">
              <a:extLst>
                <a:ext uri="{FF2B5EF4-FFF2-40B4-BE49-F238E27FC236}">
                  <a16:creationId xmlns:a16="http://schemas.microsoft.com/office/drawing/2014/main" id="{A5F05AE2-D9C4-4144-B622-7BFF032F4DCA}"/>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1" name="Group 10">
              <a:extLst>
                <a:ext uri="{FF2B5EF4-FFF2-40B4-BE49-F238E27FC236}">
                  <a16:creationId xmlns:a16="http://schemas.microsoft.com/office/drawing/2014/main" id="{A84A22F0-8884-4334-B2AA-2A58106B4576}"/>
                </a:ext>
              </a:extLst>
            </p:cNvPr>
            <p:cNvGrpSpPr/>
            <p:nvPr/>
          </p:nvGrpSpPr>
          <p:grpSpPr>
            <a:xfrm>
              <a:off x="-2484197" y="5714408"/>
              <a:ext cx="222681" cy="271575"/>
              <a:chOff x="3312043" y="4084938"/>
              <a:chExt cx="189762" cy="211269"/>
            </a:xfrm>
          </p:grpSpPr>
          <p:sp>
            <p:nvSpPr>
              <p:cNvPr id="46" name="Chord 45">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47" name="Chord 46">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2" name="Rectangle: Single Corner Snipped 29">
              <a:extLst>
                <a:ext uri="{FF2B5EF4-FFF2-40B4-BE49-F238E27FC236}">
                  <a16:creationId xmlns:a16="http://schemas.microsoft.com/office/drawing/2014/main" id="{C76E088E-E943-4AF6-A881-8E68721597CF}"/>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3" name="Oval 12">
              <a:extLst>
                <a:ext uri="{FF2B5EF4-FFF2-40B4-BE49-F238E27FC236}">
                  <a16:creationId xmlns:a16="http://schemas.microsoft.com/office/drawing/2014/main" id="{B0A2CECB-07BA-49A0-8A3C-9AE626A91F42}"/>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4" name="Oval 13">
              <a:extLst>
                <a:ext uri="{FF2B5EF4-FFF2-40B4-BE49-F238E27FC236}">
                  <a16:creationId xmlns:a16="http://schemas.microsoft.com/office/drawing/2014/main" id="{D4E25FFE-8E2D-44AE-9FE9-F89011C20DE1}"/>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5" name="Flowchart: Off-page Connector 14">
              <a:extLst>
                <a:ext uri="{FF2B5EF4-FFF2-40B4-BE49-F238E27FC236}">
                  <a16:creationId xmlns:a16="http://schemas.microsoft.com/office/drawing/2014/main" id="{FD9BBEEC-2E7F-4644-9B7D-AFE4AD4590B3}"/>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 name="Oval 15">
              <a:extLst>
                <a:ext uri="{FF2B5EF4-FFF2-40B4-BE49-F238E27FC236}">
                  <a16:creationId xmlns:a16="http://schemas.microsoft.com/office/drawing/2014/main" id="{BAEA32EF-1694-4CAA-9ECB-C849A3E4BE3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7" name="Flowchart: Terminator 16">
              <a:extLst>
                <a:ext uri="{FF2B5EF4-FFF2-40B4-BE49-F238E27FC236}">
                  <a16:creationId xmlns:a16="http://schemas.microsoft.com/office/drawing/2014/main" id="{85A3D02B-A40B-4A98-B563-F1C5AD148CE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8" name="Flowchart: Terminator 17">
              <a:extLst>
                <a:ext uri="{FF2B5EF4-FFF2-40B4-BE49-F238E27FC236}">
                  <a16:creationId xmlns:a16="http://schemas.microsoft.com/office/drawing/2014/main" id="{957F30C7-BA9D-4D98-851D-06F10CC55D27}"/>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 name="Flowchart: Delay 18">
              <a:extLst>
                <a:ext uri="{FF2B5EF4-FFF2-40B4-BE49-F238E27FC236}">
                  <a16:creationId xmlns:a16="http://schemas.microsoft.com/office/drawing/2014/main" id="{EE0ECD34-0A07-4DBA-963F-38208DCF7C3E}"/>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0" name="Isosceles Triangle 19">
              <a:extLst>
                <a:ext uri="{FF2B5EF4-FFF2-40B4-BE49-F238E27FC236}">
                  <a16:creationId xmlns:a16="http://schemas.microsoft.com/office/drawing/2014/main" id="{EA52A64C-28A1-4D18-B731-CF2BA46EB004}"/>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 name="Oval 20">
              <a:extLst>
                <a:ext uri="{FF2B5EF4-FFF2-40B4-BE49-F238E27FC236}">
                  <a16:creationId xmlns:a16="http://schemas.microsoft.com/office/drawing/2014/main" id="{7D340E45-6A9B-414B-B6A5-20EB4C584112}"/>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Oval 21">
              <a:extLst>
                <a:ext uri="{FF2B5EF4-FFF2-40B4-BE49-F238E27FC236}">
                  <a16:creationId xmlns:a16="http://schemas.microsoft.com/office/drawing/2014/main" id="{5CB3CC56-ECEF-4E3A-AEFB-E12F52CE04B1}"/>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3" name="Oval 22">
              <a:extLst>
                <a:ext uri="{FF2B5EF4-FFF2-40B4-BE49-F238E27FC236}">
                  <a16:creationId xmlns:a16="http://schemas.microsoft.com/office/drawing/2014/main" id="{2A7F5581-8FAA-441F-801A-E9F72A0D3926}"/>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Oval 23">
              <a:extLst>
                <a:ext uri="{FF2B5EF4-FFF2-40B4-BE49-F238E27FC236}">
                  <a16:creationId xmlns:a16="http://schemas.microsoft.com/office/drawing/2014/main" id="{72359F31-C82A-4FA8-AD40-ACE6DE22678D}"/>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Flowchart: Terminator 24">
              <a:extLst>
                <a:ext uri="{FF2B5EF4-FFF2-40B4-BE49-F238E27FC236}">
                  <a16:creationId xmlns:a16="http://schemas.microsoft.com/office/drawing/2014/main" id="{7C484F2E-69CE-4C5C-A3C0-C23A26BAE25B}"/>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Terminator 25">
              <a:extLst>
                <a:ext uri="{FF2B5EF4-FFF2-40B4-BE49-F238E27FC236}">
                  <a16:creationId xmlns:a16="http://schemas.microsoft.com/office/drawing/2014/main" id="{028806ED-6CB5-498E-AECB-72EBD4330126}"/>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7" name="Moon 26">
              <a:extLst>
                <a:ext uri="{FF2B5EF4-FFF2-40B4-BE49-F238E27FC236}">
                  <a16:creationId xmlns:a16="http://schemas.microsoft.com/office/drawing/2014/main" id="{A3CE1E63-F94E-4F74-BA7E-C669C8BA67A0}"/>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28" name="Moon 27">
              <a:extLst>
                <a:ext uri="{FF2B5EF4-FFF2-40B4-BE49-F238E27FC236}">
                  <a16:creationId xmlns:a16="http://schemas.microsoft.com/office/drawing/2014/main" id="{C5F6087D-88C5-4DFB-95E5-3433BAA07A47}"/>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29" name="Oval 28">
              <a:extLst>
                <a:ext uri="{FF2B5EF4-FFF2-40B4-BE49-F238E27FC236}">
                  <a16:creationId xmlns:a16="http://schemas.microsoft.com/office/drawing/2014/main" id="{ED358811-0D45-4E75-8A31-C348F5D7D386}"/>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0" name="Flowchart: Delay 29">
              <a:extLst>
                <a:ext uri="{FF2B5EF4-FFF2-40B4-BE49-F238E27FC236}">
                  <a16:creationId xmlns:a16="http://schemas.microsoft.com/office/drawing/2014/main" id="{3AF327D8-B4EB-4F56-A32E-4615F51C4CF3}"/>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1" name="Right Triangle 30">
              <a:extLst>
                <a:ext uri="{FF2B5EF4-FFF2-40B4-BE49-F238E27FC236}">
                  <a16:creationId xmlns:a16="http://schemas.microsoft.com/office/drawing/2014/main" id="{82E62BB4-7D8F-47BD-BECF-E0FE30CC8110}"/>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2" name="Right Triangle 31">
              <a:extLst>
                <a:ext uri="{FF2B5EF4-FFF2-40B4-BE49-F238E27FC236}">
                  <a16:creationId xmlns:a16="http://schemas.microsoft.com/office/drawing/2014/main" id="{566655E1-452D-474C-B8D7-97195570FF00}"/>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3" name="Flowchart: Manual Operation 26">
              <a:extLst>
                <a:ext uri="{FF2B5EF4-FFF2-40B4-BE49-F238E27FC236}">
                  <a16:creationId xmlns:a16="http://schemas.microsoft.com/office/drawing/2014/main" id="{BDCD1D36-08DD-486B-961A-5191415FAD5E}"/>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4" name="Flowchart: Terminator 33">
              <a:extLst>
                <a:ext uri="{FF2B5EF4-FFF2-40B4-BE49-F238E27FC236}">
                  <a16:creationId xmlns:a16="http://schemas.microsoft.com/office/drawing/2014/main" id="{6DE50E42-A66E-4ADC-91D2-DB6D75413587}"/>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5" name="Flowchart: Terminator 34">
              <a:extLst>
                <a:ext uri="{FF2B5EF4-FFF2-40B4-BE49-F238E27FC236}">
                  <a16:creationId xmlns:a16="http://schemas.microsoft.com/office/drawing/2014/main" id="{B92759B3-0AE9-4B26-8D3E-920D555A37BD}"/>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6" name="Flowchart: Connector 35">
              <a:extLst>
                <a:ext uri="{FF2B5EF4-FFF2-40B4-BE49-F238E27FC236}">
                  <a16:creationId xmlns:a16="http://schemas.microsoft.com/office/drawing/2014/main" id="{77DE7E81-D2CA-4E4C-BAE2-269FDBCD7573}"/>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38" name="Flowchart: Connector 37">
              <a:extLst>
                <a:ext uri="{FF2B5EF4-FFF2-40B4-BE49-F238E27FC236}">
                  <a16:creationId xmlns:a16="http://schemas.microsoft.com/office/drawing/2014/main" id="{9365047C-7777-4B04-8270-A867C4043140}"/>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39" name="Group 38">
              <a:extLst>
                <a:ext uri="{FF2B5EF4-FFF2-40B4-BE49-F238E27FC236}">
                  <a16:creationId xmlns:a16="http://schemas.microsoft.com/office/drawing/2014/main" id="{57478DDF-D2F3-477B-A381-5D4627CA30C1}"/>
                </a:ext>
              </a:extLst>
            </p:cNvPr>
            <p:cNvGrpSpPr/>
            <p:nvPr/>
          </p:nvGrpSpPr>
          <p:grpSpPr>
            <a:xfrm>
              <a:off x="-2123362" y="4260410"/>
              <a:ext cx="218912" cy="352027"/>
              <a:chOff x="859632" y="2338402"/>
              <a:chExt cx="571500" cy="788345"/>
            </a:xfrm>
          </p:grpSpPr>
          <p:sp>
            <p:nvSpPr>
              <p:cNvPr id="44" name="Rectangle 43">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45" name="Picture 44">
                <a:extLst>
                  <a:ext uri="{FF2B5EF4-FFF2-40B4-BE49-F238E27FC236}">
                    <a16:creationId xmlns:a16="http://schemas.microsoft.com/office/drawing/2014/main" id="{2EC6A947-1DE8-4CFA-8B1B-E378A90969A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0" name="Freeform: Shape 233">
              <a:extLst>
                <a:ext uri="{FF2B5EF4-FFF2-40B4-BE49-F238E27FC236}">
                  <a16:creationId xmlns:a16="http://schemas.microsoft.com/office/drawing/2014/main" id="{C94ECD4F-4B64-4300-9086-5F28B5B306B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40">
              <a:extLst>
                <a:ext uri="{FF2B5EF4-FFF2-40B4-BE49-F238E27FC236}">
                  <a16:creationId xmlns:a16="http://schemas.microsoft.com/office/drawing/2014/main" id="{BEF2F039-10DD-451D-BAAE-0FEE9C6F5DBD}"/>
                </a:ext>
              </a:extLst>
            </p:cNvPr>
            <p:cNvGrpSpPr/>
            <p:nvPr/>
          </p:nvGrpSpPr>
          <p:grpSpPr>
            <a:xfrm rot="20979317">
              <a:off x="-1622790" y="4356147"/>
              <a:ext cx="291582" cy="209055"/>
              <a:chOff x="2687747" y="3880759"/>
              <a:chExt cx="433033" cy="310471"/>
            </a:xfrm>
          </p:grpSpPr>
          <p:sp>
            <p:nvSpPr>
              <p:cNvPr id="42" name="Freeform: Shape 235">
                <a:extLst>
                  <a:ext uri="{FF2B5EF4-FFF2-40B4-BE49-F238E27FC236}">
                    <a16:creationId xmlns:a16="http://schemas.microsoft.com/office/drawing/2014/main" id="{2837CA76-F43E-4211-A7B4-051B4DECD25E}"/>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Freeform: Shape 236">
                <a:extLst>
                  <a:ext uri="{FF2B5EF4-FFF2-40B4-BE49-F238E27FC236}">
                    <a16:creationId xmlns:a16="http://schemas.microsoft.com/office/drawing/2014/main" id="{9087FED0-73F7-4701-A284-D5DFFBEB85C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0" name="Rounded Rectangular Callout 49"/>
          <p:cNvSpPr/>
          <p:nvPr/>
        </p:nvSpPr>
        <p:spPr>
          <a:xfrm>
            <a:off x="1697997" y="2952627"/>
            <a:ext cx="1571227" cy="1600233"/>
          </a:xfrm>
          <a:prstGeom prst="wedgeRoundRectCallout">
            <a:avLst>
              <a:gd name="adj1" fmla="val 78134"/>
              <a:gd name="adj2" fmla="val 35484"/>
              <a:gd name="adj3" fmla="val 16667"/>
            </a:avLst>
          </a:prstGeom>
          <a:no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E1C19"/>
                </a:solidFill>
              </a:rPr>
              <a:t>That’s a great idea! I think it will work, let’s try it.</a:t>
            </a:r>
          </a:p>
        </p:txBody>
      </p:sp>
      <p:sp>
        <p:nvSpPr>
          <p:cNvPr id="5" name="Rounded Rectangular Callout 4"/>
          <p:cNvSpPr/>
          <p:nvPr/>
        </p:nvSpPr>
        <p:spPr>
          <a:xfrm>
            <a:off x="8493344" y="2577057"/>
            <a:ext cx="1864242" cy="1326755"/>
          </a:xfrm>
          <a:prstGeom prst="wedgeRoundRectCallout">
            <a:avLst>
              <a:gd name="adj1" fmla="val -67863"/>
              <a:gd name="adj2" fmla="val 39611"/>
              <a:gd name="adj3" fmla="val 16667"/>
            </a:avLst>
          </a:prstGeom>
          <a:no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E1C19"/>
                </a:solidFill>
              </a:rPr>
              <a:t>Thank you!</a:t>
            </a:r>
          </a:p>
          <a:p>
            <a:pPr algn="ctr"/>
            <a:r>
              <a:rPr lang="en-US" sz="2000" dirty="0">
                <a:solidFill>
                  <a:srgbClr val="1E1C19"/>
                </a:solidFill>
              </a:rPr>
              <a:t>I find it works better like that.</a:t>
            </a:r>
          </a:p>
        </p:txBody>
      </p:sp>
      <p:grpSp>
        <p:nvGrpSpPr>
          <p:cNvPr id="158" name="Group 157">
            <a:extLst>
              <a:ext uri="{FF2B5EF4-FFF2-40B4-BE49-F238E27FC236}">
                <a16:creationId xmlns:a16="http://schemas.microsoft.com/office/drawing/2014/main" id="{2B86A84A-B7AB-4BC3-8952-7EDCC6249645}"/>
              </a:ext>
            </a:extLst>
          </p:cNvPr>
          <p:cNvGrpSpPr/>
          <p:nvPr/>
        </p:nvGrpSpPr>
        <p:grpSpPr>
          <a:xfrm>
            <a:off x="4753002" y="4620110"/>
            <a:ext cx="1977071" cy="1712275"/>
            <a:chOff x="3054023" y="1899779"/>
            <a:chExt cx="3221402" cy="2943715"/>
          </a:xfrm>
        </p:grpSpPr>
        <p:pic>
          <p:nvPicPr>
            <p:cNvPr id="159" name="Picture 158">
              <a:extLst>
                <a:ext uri="{FF2B5EF4-FFF2-40B4-BE49-F238E27FC236}">
                  <a16:creationId xmlns:a16="http://schemas.microsoft.com/office/drawing/2014/main" id="{0E96CDDF-7975-4CF1-B27B-6A99F948EBB8}"/>
                </a:ext>
              </a:extLst>
            </p:cNvPr>
            <p:cNvPicPr>
              <a:picLocks noChangeAspect="1"/>
            </p:cNvPicPr>
            <p:nvPr/>
          </p:nvPicPr>
          <p:blipFill rotWithShape="1">
            <a:blip r:embed="rId7"/>
            <a:srcRect l="56258" t="88917" r="28325" b="2128"/>
            <a:stretch/>
          </p:blipFill>
          <p:spPr>
            <a:xfrm>
              <a:off x="5590484" y="4431654"/>
              <a:ext cx="299252" cy="411840"/>
            </a:xfrm>
            <a:prstGeom prst="rect">
              <a:avLst/>
            </a:prstGeom>
          </p:spPr>
        </p:pic>
        <p:pic>
          <p:nvPicPr>
            <p:cNvPr id="160" name="Picture 159">
              <a:extLst>
                <a:ext uri="{FF2B5EF4-FFF2-40B4-BE49-F238E27FC236}">
                  <a16:creationId xmlns:a16="http://schemas.microsoft.com/office/drawing/2014/main" id="{922C6F7C-E241-4FDF-8B18-20D6D8A41AEE}"/>
                </a:ext>
              </a:extLst>
            </p:cNvPr>
            <p:cNvPicPr>
              <a:picLocks noChangeAspect="1"/>
            </p:cNvPicPr>
            <p:nvPr/>
          </p:nvPicPr>
          <p:blipFill rotWithShape="1">
            <a:blip r:embed="rId7"/>
            <a:srcRect l="56258" t="88917" r="28325" b="2128"/>
            <a:stretch/>
          </p:blipFill>
          <p:spPr>
            <a:xfrm>
              <a:off x="3313552" y="4420078"/>
              <a:ext cx="299252" cy="411840"/>
            </a:xfrm>
            <a:prstGeom prst="rect">
              <a:avLst/>
            </a:prstGeom>
          </p:spPr>
        </p:pic>
        <p:sp>
          <p:nvSpPr>
            <p:cNvPr id="161" name="Rectangle 160">
              <a:extLst>
                <a:ext uri="{FF2B5EF4-FFF2-40B4-BE49-F238E27FC236}">
                  <a16:creationId xmlns:a16="http://schemas.microsoft.com/office/drawing/2014/main" id="{0DD2CAD7-4833-48C4-8A74-7DE37D393FC5}"/>
                </a:ext>
              </a:extLst>
            </p:cNvPr>
            <p:cNvSpPr/>
            <p:nvPr/>
          </p:nvSpPr>
          <p:spPr>
            <a:xfrm>
              <a:off x="3802511" y="2299612"/>
              <a:ext cx="2407492" cy="1728904"/>
            </a:xfrm>
            <a:prstGeom prst="rect">
              <a:avLst/>
            </a:prstGeom>
            <a:noFill/>
            <a:ln w="146050">
              <a:solidFill>
                <a:srgbClr val="DEDED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62" name="Rectangle 161">
              <a:extLst>
                <a:ext uri="{FF2B5EF4-FFF2-40B4-BE49-F238E27FC236}">
                  <a16:creationId xmlns:a16="http://schemas.microsoft.com/office/drawing/2014/main" id="{58376508-2FC3-4009-A769-A13A2A565346}"/>
                </a:ext>
              </a:extLst>
            </p:cNvPr>
            <p:cNvSpPr/>
            <p:nvPr/>
          </p:nvSpPr>
          <p:spPr>
            <a:xfrm rot="21110949">
              <a:off x="3473155" y="2959371"/>
              <a:ext cx="2690316"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pic>
          <p:nvPicPr>
            <p:cNvPr id="163" name="Picture 162">
              <a:extLst>
                <a:ext uri="{FF2B5EF4-FFF2-40B4-BE49-F238E27FC236}">
                  <a16:creationId xmlns:a16="http://schemas.microsoft.com/office/drawing/2014/main" id="{46714513-890B-4F6E-9601-523446A1C52A}"/>
                </a:ext>
              </a:extLst>
            </p:cNvPr>
            <p:cNvPicPr>
              <a:picLocks noChangeAspect="1"/>
            </p:cNvPicPr>
            <p:nvPr/>
          </p:nvPicPr>
          <p:blipFill rotWithShape="1">
            <a:blip r:embed="rId7"/>
            <a:srcRect l="56258" t="88917" r="28325" b="2128"/>
            <a:stretch/>
          </p:blipFill>
          <p:spPr>
            <a:xfrm>
              <a:off x="5976173" y="4086343"/>
              <a:ext cx="299252" cy="411840"/>
            </a:xfrm>
            <a:prstGeom prst="rect">
              <a:avLst/>
            </a:prstGeom>
          </p:spPr>
        </p:pic>
        <p:sp>
          <p:nvSpPr>
            <p:cNvPr id="164" name="Rectangle 163">
              <a:extLst>
                <a:ext uri="{FF2B5EF4-FFF2-40B4-BE49-F238E27FC236}">
                  <a16:creationId xmlns:a16="http://schemas.microsoft.com/office/drawing/2014/main" id="{2D463DF3-72D1-4936-9902-93B5046BB9F5}"/>
                </a:ext>
              </a:extLst>
            </p:cNvPr>
            <p:cNvSpPr/>
            <p:nvPr/>
          </p:nvSpPr>
          <p:spPr>
            <a:xfrm rot="21110949">
              <a:off x="3439569" y="3673322"/>
              <a:ext cx="2710910"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sp>
          <p:nvSpPr>
            <p:cNvPr id="165" name="Rectangle 164">
              <a:extLst>
                <a:ext uri="{FF2B5EF4-FFF2-40B4-BE49-F238E27FC236}">
                  <a16:creationId xmlns:a16="http://schemas.microsoft.com/office/drawing/2014/main" id="{E6459C13-C76E-4F5D-A103-5DFBFD1377E0}"/>
                </a:ext>
              </a:extLst>
            </p:cNvPr>
            <p:cNvSpPr/>
            <p:nvPr/>
          </p:nvSpPr>
          <p:spPr>
            <a:xfrm>
              <a:off x="3381013" y="2639705"/>
              <a:ext cx="2446975" cy="1728904"/>
            </a:xfrm>
            <a:prstGeom prst="rect">
              <a:avLst/>
            </a:prstGeom>
            <a:noFill/>
            <a:ln w="146050">
              <a:solidFill>
                <a:srgbClr val="DEDED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166" name="Rectangle 165">
              <a:extLst>
                <a:ext uri="{FF2B5EF4-FFF2-40B4-BE49-F238E27FC236}">
                  <a16:creationId xmlns:a16="http://schemas.microsoft.com/office/drawing/2014/main" id="{85DC189D-F85A-4907-BAEF-038292A31662}"/>
                </a:ext>
              </a:extLst>
            </p:cNvPr>
            <p:cNvSpPr/>
            <p:nvPr/>
          </p:nvSpPr>
          <p:spPr>
            <a:xfrm rot="21110949">
              <a:off x="3420813" y="1899779"/>
              <a:ext cx="2782782" cy="1019175"/>
            </a:xfrm>
            <a:prstGeom prst="rect">
              <a:avLst/>
            </a:prstGeom>
            <a:solidFill>
              <a:srgbClr val="C2C2C2"/>
            </a:solidFill>
            <a:ln>
              <a:no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dirty="0">
                <a:solidFill>
                  <a:prstClr val="white"/>
                </a:solidFill>
                <a:latin typeface="Calibri"/>
              </a:endParaRPr>
            </a:p>
          </p:txBody>
        </p:sp>
        <p:sp>
          <p:nvSpPr>
            <p:cNvPr id="167" name="Rectangle 166">
              <a:extLst>
                <a:ext uri="{FF2B5EF4-FFF2-40B4-BE49-F238E27FC236}">
                  <a16:creationId xmlns:a16="http://schemas.microsoft.com/office/drawing/2014/main" id="{13FD16BC-7ACF-492D-BEBA-67F2E67B174C}"/>
                </a:ext>
              </a:extLst>
            </p:cNvPr>
            <p:cNvSpPr/>
            <p:nvPr/>
          </p:nvSpPr>
          <p:spPr>
            <a:xfrm rot="20593134">
              <a:off x="3054023" y="2197062"/>
              <a:ext cx="616053" cy="262667"/>
            </a:xfrm>
            <a:prstGeom prst="rect">
              <a:avLst/>
            </a:prstGeom>
            <a:noFill/>
            <a:ln w="146050">
              <a:solidFill>
                <a:srgbClr val="DEDEDC"/>
              </a:solidFill>
            </a:ln>
            <a:scene3d>
              <a:camera prst="isometricTopU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pic>
        <p:nvPicPr>
          <p:cNvPr id="110" name="Picture 109">
            <a:extLst>
              <a:ext uri="{FF2B5EF4-FFF2-40B4-BE49-F238E27FC236}">
                <a16:creationId xmlns:a16="http://schemas.microsoft.com/office/drawing/2014/main" id="{68F0257E-E337-4EB1-8921-FAE4368A1817}"/>
              </a:ext>
            </a:extLst>
          </p:cNvPr>
          <p:cNvPicPr>
            <a:picLocks noChangeAspect="1"/>
          </p:cNvPicPr>
          <p:nvPr/>
        </p:nvPicPr>
        <p:blipFill rotWithShape="1">
          <a:blip r:embed="rId8">
            <a:alphaModFix/>
          </a:blip>
          <a:srcRect l="6404" t="26863" r="7264" b="14253"/>
          <a:stretch/>
        </p:blipFill>
        <p:spPr>
          <a:xfrm rot="-60000">
            <a:off x="5237457" y="4366781"/>
            <a:ext cx="1292051" cy="660950"/>
          </a:xfrm>
          <a:custGeom>
            <a:avLst/>
            <a:gdLst>
              <a:gd name="connsiteX0" fmla="*/ 9050717 w 9494840"/>
              <a:gd name="connsiteY0" fmla="*/ 0 h 4857088"/>
              <a:gd name="connsiteX1" fmla="*/ 9494840 w 9494840"/>
              <a:gd name="connsiteY1" fmla="*/ 0 h 4857088"/>
              <a:gd name="connsiteX2" fmla="*/ 9240291 w 9494840"/>
              <a:gd name="connsiteY2" fmla="*/ 4857088 h 4857088"/>
              <a:gd name="connsiteX3" fmla="*/ 8179175 w 9494840"/>
              <a:gd name="connsiteY3" fmla="*/ 4857088 h 4857088"/>
              <a:gd name="connsiteX4" fmla="*/ 4382790 w 9494840"/>
              <a:gd name="connsiteY4" fmla="*/ 4658128 h 4857088"/>
              <a:gd name="connsiteX5" fmla="*/ 4382790 w 9494840"/>
              <a:gd name="connsiteY5" fmla="*/ 4298288 h 4857088"/>
              <a:gd name="connsiteX6" fmla="*/ 4368205 w 9494840"/>
              <a:gd name="connsiteY6" fmla="*/ 4298288 h 4857088"/>
              <a:gd name="connsiteX7" fmla="*/ 4406065 w 9494840"/>
              <a:gd name="connsiteY7" fmla="*/ 4097904 h 4857088"/>
              <a:gd name="connsiteX8" fmla="*/ 4000394 w 9494840"/>
              <a:gd name="connsiteY8" fmla="*/ 4455896 h 4857088"/>
              <a:gd name="connsiteX9" fmla="*/ 142111 w 9494840"/>
              <a:gd name="connsiteY9" fmla="*/ 4186100 h 4857088"/>
              <a:gd name="connsiteX10" fmla="*/ 0 w 9494840"/>
              <a:gd name="connsiteY10" fmla="*/ 116578 h 4857088"/>
              <a:gd name="connsiteX11" fmla="*/ 4276423 w 9494840"/>
              <a:gd name="connsiteY11" fmla="*/ 116578 h 4857088"/>
              <a:gd name="connsiteX12" fmla="*/ 4276423 w 9494840"/>
              <a:gd name="connsiteY12" fmla="*/ 83336 h 485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94840" h="4857088">
                <a:moveTo>
                  <a:pt x="9050717" y="0"/>
                </a:moveTo>
                <a:lnTo>
                  <a:pt x="9494840" y="0"/>
                </a:lnTo>
                <a:lnTo>
                  <a:pt x="9240291" y="4857088"/>
                </a:lnTo>
                <a:lnTo>
                  <a:pt x="8179175" y="4857088"/>
                </a:lnTo>
                <a:lnTo>
                  <a:pt x="4382790" y="4658128"/>
                </a:lnTo>
                <a:lnTo>
                  <a:pt x="4382790" y="4298288"/>
                </a:lnTo>
                <a:lnTo>
                  <a:pt x="4368205" y="4298288"/>
                </a:lnTo>
                <a:lnTo>
                  <a:pt x="4406065" y="4097904"/>
                </a:lnTo>
                <a:lnTo>
                  <a:pt x="4000394" y="4455896"/>
                </a:lnTo>
                <a:lnTo>
                  <a:pt x="142111" y="4186100"/>
                </a:lnTo>
                <a:lnTo>
                  <a:pt x="0" y="116578"/>
                </a:lnTo>
                <a:lnTo>
                  <a:pt x="4276423" y="116578"/>
                </a:lnTo>
                <a:lnTo>
                  <a:pt x="4276423" y="83336"/>
                </a:lnTo>
                <a:close/>
              </a:path>
            </a:pathLst>
          </a:custGeom>
          <a:scene3d>
            <a:camera prst="perspectiveRight">
              <a:rot lat="0" lon="20999989" rev="0"/>
            </a:camera>
            <a:lightRig rig="threePt" dir="t"/>
          </a:scene3d>
        </p:spPr>
      </p:pic>
      <p:pic>
        <p:nvPicPr>
          <p:cNvPr id="111" name="Picture 110" descr="A picture containing bookshelf&#10;&#10;Description automatically generated">
            <a:extLst>
              <a:ext uri="{FF2B5EF4-FFF2-40B4-BE49-F238E27FC236}">
                <a16:creationId xmlns:a16="http://schemas.microsoft.com/office/drawing/2014/main" id="{9E7112F0-F5D9-42AB-9DA6-3592A987F1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801" b="83863" l="46665" r="84727">
                        <a14:foregroundMark x1="47178" y1="68451" x2="48355" y2="52555"/>
                        <a14:foregroundMark x1="48355" y1="52555" x2="47993" y2="47203"/>
                        <a14:foregroundMark x1="47993" y1="47203" x2="47993" y2="44547"/>
                        <a14:foregroundMark x1="47993" y1="44547" x2="47932" y2="41650"/>
                        <a14:foregroundMark x1="47932" y1="41650" x2="47932" y2="38793"/>
                        <a14:foregroundMark x1="47932" y1="38793" x2="49170" y2="36620"/>
                        <a14:foregroundMark x1="49170" y1="36620" x2="63538" y2="25956"/>
                        <a14:foregroundMark x1="63538" y1="25956" x2="84425" y2="28692"/>
                        <a14:foregroundMark x1="84425" y1="28692" x2="84697" y2="31388"/>
                        <a14:foregroundMark x1="84697" y1="31388" x2="83369" y2="80241"/>
                        <a14:foregroundMark x1="83369" y1="80241" x2="62028" y2="83058"/>
                        <a14:foregroundMark x1="62028" y1="83058" x2="51072" y2="70865"/>
                        <a14:foregroundMark x1="51072" y1="70865" x2="46665" y2="67726"/>
                        <a14:foregroundMark x1="51645" y1="65473" x2="61123" y2="34769"/>
                        <a14:foregroundMark x1="61123" y1="34769" x2="61183" y2="34809"/>
                        <a14:foregroundMark x1="61817" y1="76539" x2="58527" y2="45594"/>
                        <a14:foregroundMark x1="58527" y1="45594" x2="58527" y2="45594"/>
                        <a14:foregroundMark x1="63688" y1="80201" x2="63598" y2="38672"/>
                        <a14:foregroundMark x1="63598" y1="38672" x2="63990" y2="28008"/>
                        <a14:foregroundMark x1="63990" y1="28008" x2="70269" y2="26881"/>
                        <a14:foregroundMark x1="49049" y1="52274" x2="55992" y2="34487"/>
                        <a14:foregroundMark x1="55992" y1="34487" x2="57199" y2="33038"/>
                        <a14:foregroundMark x1="62511" y1="67807" x2="61183" y2="45392"/>
                        <a14:foregroundMark x1="61183" y1="45392" x2="61183" y2="45392"/>
                        <a14:foregroundMark x1="52339" y1="66519" x2="60700" y2="54970"/>
                        <a14:foregroundMark x1="60700" y1="54970" x2="60700" y2="54970"/>
                        <a14:foregroundMark x1="57833" y1="69658" x2="57984" y2="59799"/>
                        <a14:foregroundMark x1="60127" y1="62334" x2="61757" y2="60684"/>
                        <a14:foregroundMark x1="61757" y1="60684" x2="61606" y2="60362"/>
                        <a14:foregroundMark x1="60489" y1="64266" x2="61062" y2="59356"/>
                        <a14:foregroundMark x1="71868" y1="65191" x2="72834" y2="54125"/>
                        <a14:foregroundMark x1="72351" y1="63541" x2="73106" y2="56137"/>
                        <a14:foregroundMark x1="73106" y1="56137" x2="73046" y2="62897"/>
                        <a14:foregroundMark x1="63145" y1="83903" x2="61877" y2="82495"/>
                        <a14:foregroundMark x1="75068" y1="72918" x2="76245" y2="59155"/>
                        <a14:foregroundMark x1="84848" y1="44185" x2="84697" y2="41569"/>
                        <a14:foregroundMark x1="84697" y1="41569" x2="85180" y2="31268"/>
                        <a14:foregroundMark x1="85180" y1="31268" x2="84727" y2="28934"/>
                        <a14:foregroundMark x1="84727" y1="28934" x2="84485" y2="28732"/>
                        <a14:foregroundMark x1="47872" y1="60080" x2="47932" y2="57545"/>
                        <a14:foregroundMark x1="47932" y1="57545" x2="47661" y2="55010"/>
                        <a14:foregroundMark x1="47661" y1="55010" x2="47932" y2="52274"/>
                      </a14:backgroundRemoval>
                    </a14:imgEffect>
                  </a14:imgLayer>
                </a14:imgProps>
              </a:ext>
              <a:ext uri="{28A0092B-C50C-407E-A947-70E740481C1C}">
                <a14:useLocalDpi xmlns:a14="http://schemas.microsoft.com/office/drawing/2010/main" val="0"/>
              </a:ext>
            </a:extLst>
          </a:blip>
          <a:srcRect l="45921" t="22373" r="12575" b="12429"/>
          <a:stretch/>
        </p:blipFill>
        <p:spPr>
          <a:xfrm rot="5400000">
            <a:off x="5277356" y="5116898"/>
            <a:ext cx="511500" cy="602640"/>
          </a:xfrm>
          <a:prstGeom prst="rect">
            <a:avLst/>
          </a:prstGeom>
        </p:spPr>
      </p:pic>
      <p:pic>
        <p:nvPicPr>
          <p:cNvPr id="112" name="Picture 111" descr="A picture containing bookshelf&#10;&#10;Description automatically generated">
            <a:extLst>
              <a:ext uri="{FF2B5EF4-FFF2-40B4-BE49-F238E27FC236}">
                <a16:creationId xmlns:a16="http://schemas.microsoft.com/office/drawing/2014/main" id="{9E7112F0-F5D9-42AB-9DA6-3592A987F1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801" b="83863" l="46665" r="84727">
                        <a14:foregroundMark x1="47178" y1="68451" x2="48355" y2="52555"/>
                        <a14:foregroundMark x1="48355" y1="52555" x2="47993" y2="47203"/>
                        <a14:foregroundMark x1="47993" y1="47203" x2="47993" y2="44547"/>
                        <a14:foregroundMark x1="47993" y1="44547" x2="47932" y2="41650"/>
                        <a14:foregroundMark x1="47932" y1="41650" x2="47932" y2="38793"/>
                        <a14:foregroundMark x1="47932" y1="38793" x2="49170" y2="36620"/>
                        <a14:foregroundMark x1="49170" y1="36620" x2="63538" y2="25956"/>
                        <a14:foregroundMark x1="63538" y1="25956" x2="84425" y2="28692"/>
                        <a14:foregroundMark x1="84425" y1="28692" x2="84697" y2="31388"/>
                        <a14:foregroundMark x1="84697" y1="31388" x2="83369" y2="80241"/>
                        <a14:foregroundMark x1="83369" y1="80241" x2="62028" y2="83058"/>
                        <a14:foregroundMark x1="62028" y1="83058" x2="51072" y2="70865"/>
                        <a14:foregroundMark x1="51072" y1="70865" x2="46665" y2="67726"/>
                        <a14:foregroundMark x1="51645" y1="65473" x2="61123" y2="34769"/>
                        <a14:foregroundMark x1="61123" y1="34769" x2="61183" y2="34809"/>
                        <a14:foregroundMark x1="61817" y1="76539" x2="58527" y2="45594"/>
                        <a14:foregroundMark x1="58527" y1="45594" x2="58527" y2="45594"/>
                        <a14:foregroundMark x1="63688" y1="80201" x2="63598" y2="38672"/>
                        <a14:foregroundMark x1="63598" y1="38672" x2="63990" y2="28008"/>
                        <a14:foregroundMark x1="63990" y1="28008" x2="70269" y2="26881"/>
                        <a14:foregroundMark x1="49049" y1="52274" x2="55992" y2="34487"/>
                        <a14:foregroundMark x1="55992" y1="34487" x2="57199" y2="33038"/>
                        <a14:foregroundMark x1="62511" y1="67807" x2="61183" y2="45392"/>
                        <a14:foregroundMark x1="61183" y1="45392" x2="61183" y2="45392"/>
                        <a14:foregroundMark x1="52339" y1="66519" x2="60700" y2="54970"/>
                        <a14:foregroundMark x1="60700" y1="54970" x2="60700" y2="54970"/>
                        <a14:foregroundMark x1="57833" y1="69658" x2="57984" y2="59799"/>
                        <a14:foregroundMark x1="60127" y1="62334" x2="61757" y2="60684"/>
                        <a14:foregroundMark x1="61757" y1="60684" x2="61606" y2="60362"/>
                        <a14:foregroundMark x1="60489" y1="64266" x2="61062" y2="59356"/>
                        <a14:foregroundMark x1="71868" y1="65191" x2="72834" y2="54125"/>
                        <a14:foregroundMark x1="72351" y1="63541" x2="73106" y2="56137"/>
                        <a14:foregroundMark x1="73106" y1="56137" x2="73046" y2="62897"/>
                        <a14:foregroundMark x1="63145" y1="83903" x2="61877" y2="82495"/>
                        <a14:foregroundMark x1="75068" y1="72918" x2="76245" y2="59155"/>
                        <a14:foregroundMark x1="84848" y1="44185" x2="84697" y2="41569"/>
                        <a14:foregroundMark x1="84697" y1="41569" x2="85180" y2="31268"/>
                        <a14:foregroundMark x1="85180" y1="31268" x2="84727" y2="28934"/>
                        <a14:foregroundMark x1="84727" y1="28934" x2="84485" y2="28732"/>
                        <a14:foregroundMark x1="47872" y1="60080" x2="47932" y2="57545"/>
                        <a14:foregroundMark x1="47932" y1="57545" x2="47661" y2="55010"/>
                        <a14:foregroundMark x1="47661" y1="55010" x2="47932" y2="52274"/>
                      </a14:backgroundRemoval>
                    </a14:imgEffect>
                  </a14:imgLayer>
                </a14:imgProps>
              </a:ext>
              <a:ext uri="{28A0092B-C50C-407E-A947-70E740481C1C}">
                <a14:useLocalDpi xmlns:a14="http://schemas.microsoft.com/office/drawing/2010/main" val="0"/>
              </a:ext>
            </a:extLst>
          </a:blip>
          <a:srcRect l="45921" t="22373" r="12575" b="12429"/>
          <a:stretch/>
        </p:blipFill>
        <p:spPr>
          <a:xfrm rot="5400000">
            <a:off x="5823167" y="5109803"/>
            <a:ext cx="511500" cy="602640"/>
          </a:xfrm>
          <a:prstGeom prst="rect">
            <a:avLst/>
          </a:prstGeom>
        </p:spPr>
      </p:pic>
      <p:pic>
        <p:nvPicPr>
          <p:cNvPr id="113" name="Picture 112">
            <a:extLst>
              <a:ext uri="{FF2B5EF4-FFF2-40B4-BE49-F238E27FC236}">
                <a16:creationId xmlns:a16="http://schemas.microsoft.com/office/drawing/2014/main" id="{C7774D3F-29B1-45C4-8919-171BEF678F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2932" b="83309" l="13459" r="85979">
                        <a14:foregroundMark x1="22950" y1="43403" x2="80688" y2="46652"/>
                        <a14:foregroundMark x1="80688" y1="46652" x2="82540" y2="49206"/>
                        <a14:foregroundMark x1="82540" y1="49206" x2="83697" y2="57986"/>
                        <a14:foregroundMark x1="83697" y1="57986" x2="81382" y2="71453"/>
                        <a14:foregroundMark x1="81382" y1="71453" x2="82308" y2="76687"/>
                        <a14:foregroundMark x1="82308" y1="76687" x2="80919" y2="81176"/>
                        <a14:foregroundMark x1="80919" y1="81176" x2="79134" y2="81448"/>
                        <a14:foregroundMark x1="79134" y1="81448" x2="74140" y2="81250"/>
                        <a14:foregroundMark x1="74140" y1="81250" x2="66667" y2="81721"/>
                        <a14:foregroundMark x1="66667" y1="81721" x2="22817" y2="79514"/>
                        <a14:foregroundMark x1="22817" y1="79514" x2="20899" y2="75918"/>
                        <a14:foregroundMark x1="20899" y1="75918" x2="18221" y2="56424"/>
                        <a14:foregroundMark x1="18221" y1="56424" x2="19544" y2="49107"/>
                        <a14:foregroundMark x1="19544" y1="49107" x2="20602" y2="47817"/>
                        <a14:foregroundMark x1="20602" y1="47817" x2="20800" y2="46305"/>
                        <a14:foregroundMark x1="20800" y1="46305" x2="23181" y2="43626"/>
                        <a14:foregroundMark x1="23181" y1="43626" x2="23380" y2="43477"/>
                        <a14:foregroundMark x1="21462" y1="44048" x2="16138" y2="48686"/>
                        <a14:foregroundMark x1="16138" y1="48686" x2="14583" y2="53571"/>
                        <a14:foregroundMark x1="14583" y1="53571" x2="15311" y2="56349"/>
                        <a14:foregroundMark x1="15311" y1="56349" x2="15443" y2="61062"/>
                        <a14:foregroundMark x1="23181" y1="50174" x2="75860" y2="51240"/>
                        <a14:foregroundMark x1="32837" y1="43800" x2="51984" y2="44370"/>
                        <a14:foregroundMark x1="51984" y1="44370" x2="67824" y2="43725"/>
                        <a14:foregroundMark x1="67824" y1="43725" x2="77647" y2="43725"/>
                        <a14:foregroundMark x1="82110" y1="46305" x2="84788" y2="52927"/>
                        <a14:foregroundMark x1="84788" y1="52927" x2="83929" y2="63095"/>
                        <a14:foregroundMark x1="17030" y1="81796" x2="33896" y2="82242"/>
                        <a14:foregroundMark x1="33896" y1="82242" x2="36045" y2="82192"/>
                        <a14:foregroundMark x1="36045" y1="82192" x2="58300" y2="83557"/>
                        <a14:foregroundMark x1="58300" y1="83557" x2="60582" y2="83408"/>
                        <a14:foregroundMark x1="60582" y1="83408" x2="62368" y2="83408"/>
                        <a14:foregroundMark x1="62368" y1="83408" x2="64286" y2="83333"/>
                        <a14:foregroundMark x1="64286" y1="83333" x2="66402" y2="83333"/>
                        <a14:foregroundMark x1="66402" y1="83333" x2="70800" y2="82912"/>
                        <a14:foregroundMark x1="70800" y1="82912" x2="78770" y2="82912"/>
                        <a14:foregroundMark x1="78770" y1="82912" x2="79101" y2="82837"/>
                        <a14:foregroundMark x1="85417" y1="71230" x2="85648" y2="81399"/>
                        <a14:foregroundMark x1="14782" y1="60590" x2="14782" y2="60590"/>
                        <a14:foregroundMark x1="24471" y1="42932" x2="31448" y2="43576"/>
                        <a14:foregroundMark x1="51124" y1="43328" x2="59888" y2="43899"/>
                        <a14:foregroundMark x1="59888" y1="43899" x2="61243" y2="43725"/>
                        <a14:foregroundMark x1="61243" y1="42932" x2="57903" y2="43328"/>
                        <a14:foregroundMark x1="14021" y1="51066" x2="15906" y2="47817"/>
                        <a14:foregroundMark x1="15906" y1="47817" x2="20040" y2="45089"/>
                        <a14:foregroundMark x1="20040" y1="45089" x2="21032" y2="43924"/>
                        <a14:foregroundMark x1="21032" y1="43924" x2="21032" y2="43899"/>
                        <a14:foregroundMark x1="14881" y1="47991" x2="18221" y2="45908"/>
                        <a14:foregroundMark x1="19180" y1="44940" x2="20602" y2="43899"/>
                        <a14:foregroundMark x1="20271" y1="43800" x2="21660" y2="43651"/>
                        <a14:foregroundMark x1="13922" y1="50273" x2="14683" y2="48735"/>
                        <a14:foregroundMark x1="14683" y1="48735" x2="14683" y2="48735"/>
                        <a14:foregroundMark x1="13699" y1="55216" x2="13922" y2="57044"/>
                        <a14:foregroundMark x1="14683" y1="60813" x2="16005" y2="66195"/>
                        <a14:foregroundMark x1="16005" y1="66195" x2="16171" y2="66220"/>
                        <a14:foregroundMark x1="15972" y1="64137" x2="15972" y2="63095"/>
                        <a14:foregroundMark x1="85417" y1="61458" x2="85417" y2="61458"/>
                        <a14:foregroundMark x1="85417" y1="62202" x2="85417" y2="62202"/>
                        <a14:foregroundMark x1="85648" y1="57515" x2="85549" y2="58408"/>
                        <a14:foregroundMark x1="84259" y1="50273" x2="85317" y2="51959"/>
                        <a14:foregroundMark x1="85317" y1="51959" x2="85317" y2="51959"/>
                        <a14:foregroundMark x1="85549" y1="64137" x2="85417" y2="62599"/>
                        <a14:foregroundMark x1="85417" y1="62599" x2="85747" y2="61954"/>
                        <a14:foregroundMark x1="15873" y1="70511" x2="17030" y2="69221"/>
                        <a14:foregroundMark x1="17030" y1="69221" x2="16171" y2="70089"/>
                        <a14:foregroundMark x1="85979" y1="81548" x2="85185" y2="82912"/>
                        <a14:foregroundMark x1="85185" y1="82912" x2="84259" y2="83160"/>
                        <a14:foregroundMark x1="81779" y1="83333" x2="83598" y2="83333"/>
                        <a14:foregroundMark x1="85979" y1="56225" x2="85119" y2="59226"/>
                        <a14:foregroundMark x1="85119" y1="59226" x2="85549" y2="59945"/>
                        <a14:foregroundMark x1="85813" y1="58234" x2="85813" y2="58234"/>
                        <a14:foregroundMark x1="85780" y1="58631" x2="85780" y2="59226"/>
                        <a14:foregroundMark x1="85747" y1="63120" x2="85615" y2="63715"/>
                        <a14:foregroundMark x1="85152" y1="64906" x2="85483" y2="64484"/>
                        <a14:backgroundMark x1="32407" y1="42758" x2="34226" y2="42510"/>
                        <a14:backgroundMark x1="34226" y1="42510" x2="37136" y2="42684"/>
                        <a14:backgroundMark x1="54034" y1="42609" x2="56382" y2="42708"/>
                        <a14:backgroundMark x1="56382" y1="42708" x2="57705" y2="42609"/>
                        <a14:backgroundMark x1="76951" y1="43676" x2="78439" y2="44048"/>
                        <a14:backgroundMark x1="77579" y1="43800" x2="78274" y2="43849"/>
                        <a14:backgroundMark x1="77381" y1="43676" x2="77844" y2="43800"/>
                        <a14:backgroundMark x1="52778" y1="42684" x2="52778" y2="42684"/>
                        <a14:backgroundMark x1="77017" y1="43452" x2="77381" y2="43948"/>
                        <a14:backgroundMark x1="77646" y1="43552" x2="77646" y2="43874"/>
                        <a14:backgroundMark x1="13657" y1="51736" x2="12765" y2="57664"/>
                        <a14:backgroundMark x1="12765" y1="57664" x2="14021" y2="66741"/>
                      </a14:backgroundRemoval>
                    </a14:imgEffect>
                  </a14:imgLayer>
                </a14:imgProps>
              </a:ext>
            </a:extLst>
          </a:blip>
          <a:srcRect l="12032" t="40583" r="11029" b="14224"/>
          <a:stretch/>
        </p:blipFill>
        <p:spPr>
          <a:xfrm>
            <a:off x="5236215" y="5646088"/>
            <a:ext cx="528076" cy="413571"/>
          </a:xfrm>
          <a:prstGeom prst="rect">
            <a:avLst/>
          </a:prstGeom>
        </p:spPr>
      </p:pic>
      <p:pic>
        <p:nvPicPr>
          <p:cNvPr id="114" name="Picture 113">
            <a:extLst>
              <a:ext uri="{FF2B5EF4-FFF2-40B4-BE49-F238E27FC236}">
                <a16:creationId xmlns:a16="http://schemas.microsoft.com/office/drawing/2014/main" id="{C7774D3F-29B1-45C4-8919-171BEF678F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2932" b="83309" l="13459" r="85979">
                        <a14:foregroundMark x1="22950" y1="43403" x2="80688" y2="46652"/>
                        <a14:foregroundMark x1="80688" y1="46652" x2="82540" y2="49206"/>
                        <a14:foregroundMark x1="82540" y1="49206" x2="83697" y2="57986"/>
                        <a14:foregroundMark x1="83697" y1="57986" x2="81382" y2="71453"/>
                        <a14:foregroundMark x1="81382" y1="71453" x2="82308" y2="76687"/>
                        <a14:foregroundMark x1="82308" y1="76687" x2="80919" y2="81176"/>
                        <a14:foregroundMark x1="80919" y1="81176" x2="79134" y2="81448"/>
                        <a14:foregroundMark x1="79134" y1="81448" x2="74140" y2="81250"/>
                        <a14:foregroundMark x1="74140" y1="81250" x2="66667" y2="81721"/>
                        <a14:foregroundMark x1="66667" y1="81721" x2="22817" y2="79514"/>
                        <a14:foregroundMark x1="22817" y1="79514" x2="20899" y2="75918"/>
                        <a14:foregroundMark x1="20899" y1="75918" x2="18221" y2="56424"/>
                        <a14:foregroundMark x1="18221" y1="56424" x2="19544" y2="49107"/>
                        <a14:foregroundMark x1="19544" y1="49107" x2="20602" y2="47817"/>
                        <a14:foregroundMark x1="20602" y1="47817" x2="20800" y2="46305"/>
                        <a14:foregroundMark x1="20800" y1="46305" x2="23181" y2="43626"/>
                        <a14:foregroundMark x1="23181" y1="43626" x2="23380" y2="43477"/>
                        <a14:foregroundMark x1="21462" y1="44048" x2="16138" y2="48686"/>
                        <a14:foregroundMark x1="16138" y1="48686" x2="14583" y2="53571"/>
                        <a14:foregroundMark x1="14583" y1="53571" x2="15311" y2="56349"/>
                        <a14:foregroundMark x1="15311" y1="56349" x2="15443" y2="61062"/>
                        <a14:foregroundMark x1="23181" y1="50174" x2="75860" y2="51240"/>
                        <a14:foregroundMark x1="32837" y1="43800" x2="51984" y2="44370"/>
                        <a14:foregroundMark x1="51984" y1="44370" x2="67824" y2="43725"/>
                        <a14:foregroundMark x1="67824" y1="43725" x2="77647" y2="43725"/>
                        <a14:foregroundMark x1="82110" y1="46305" x2="84788" y2="52927"/>
                        <a14:foregroundMark x1="84788" y1="52927" x2="83929" y2="63095"/>
                        <a14:foregroundMark x1="17030" y1="81796" x2="33896" y2="82242"/>
                        <a14:foregroundMark x1="33896" y1="82242" x2="36045" y2="82192"/>
                        <a14:foregroundMark x1="36045" y1="82192" x2="58300" y2="83557"/>
                        <a14:foregroundMark x1="58300" y1="83557" x2="60582" y2="83408"/>
                        <a14:foregroundMark x1="60582" y1="83408" x2="62368" y2="83408"/>
                        <a14:foregroundMark x1="62368" y1="83408" x2="64286" y2="83333"/>
                        <a14:foregroundMark x1="64286" y1="83333" x2="66402" y2="83333"/>
                        <a14:foregroundMark x1="66402" y1="83333" x2="70800" y2="82912"/>
                        <a14:foregroundMark x1="70800" y1="82912" x2="78770" y2="82912"/>
                        <a14:foregroundMark x1="78770" y1="82912" x2="79101" y2="82837"/>
                        <a14:foregroundMark x1="85417" y1="71230" x2="85648" y2="81399"/>
                        <a14:foregroundMark x1="14782" y1="60590" x2="14782" y2="60590"/>
                        <a14:foregroundMark x1="24471" y1="42932" x2="31448" y2="43576"/>
                        <a14:foregroundMark x1="51124" y1="43328" x2="59888" y2="43899"/>
                        <a14:foregroundMark x1="59888" y1="43899" x2="61243" y2="43725"/>
                        <a14:foregroundMark x1="61243" y1="42932" x2="57903" y2="43328"/>
                        <a14:foregroundMark x1="14021" y1="51066" x2="15906" y2="47817"/>
                        <a14:foregroundMark x1="15906" y1="47817" x2="20040" y2="45089"/>
                        <a14:foregroundMark x1="20040" y1="45089" x2="21032" y2="43924"/>
                        <a14:foregroundMark x1="21032" y1="43924" x2="21032" y2="43899"/>
                        <a14:foregroundMark x1="14881" y1="47991" x2="18221" y2="45908"/>
                        <a14:foregroundMark x1="19180" y1="44940" x2="20602" y2="43899"/>
                        <a14:foregroundMark x1="20271" y1="43800" x2="21660" y2="43651"/>
                        <a14:foregroundMark x1="13922" y1="50273" x2="14683" y2="48735"/>
                        <a14:foregroundMark x1="14683" y1="48735" x2="14683" y2="48735"/>
                        <a14:foregroundMark x1="13699" y1="55216" x2="13922" y2="57044"/>
                        <a14:foregroundMark x1="14683" y1="60813" x2="16005" y2="66195"/>
                        <a14:foregroundMark x1="16005" y1="66195" x2="16171" y2="66220"/>
                        <a14:foregroundMark x1="15972" y1="64137" x2="15972" y2="63095"/>
                        <a14:foregroundMark x1="85417" y1="61458" x2="85417" y2="61458"/>
                        <a14:foregroundMark x1="85417" y1="62202" x2="85417" y2="62202"/>
                        <a14:foregroundMark x1="85648" y1="57515" x2="85549" y2="58408"/>
                        <a14:foregroundMark x1="84259" y1="50273" x2="85317" y2="51959"/>
                        <a14:foregroundMark x1="85317" y1="51959" x2="85317" y2="51959"/>
                        <a14:foregroundMark x1="85549" y1="64137" x2="85417" y2="62599"/>
                        <a14:foregroundMark x1="85417" y1="62599" x2="85747" y2="61954"/>
                        <a14:foregroundMark x1="15873" y1="70511" x2="17030" y2="69221"/>
                        <a14:foregroundMark x1="17030" y1="69221" x2="16171" y2="70089"/>
                        <a14:foregroundMark x1="85979" y1="81548" x2="85185" y2="82912"/>
                        <a14:foregroundMark x1="85185" y1="82912" x2="84259" y2="83160"/>
                        <a14:foregroundMark x1="81779" y1="83333" x2="83598" y2="83333"/>
                        <a14:foregroundMark x1="85979" y1="56225" x2="85119" y2="59226"/>
                        <a14:foregroundMark x1="85119" y1="59226" x2="85549" y2="59945"/>
                        <a14:foregroundMark x1="85813" y1="58234" x2="85813" y2="58234"/>
                        <a14:foregroundMark x1="85780" y1="58631" x2="85780" y2="59226"/>
                        <a14:foregroundMark x1="85747" y1="63120" x2="85615" y2="63715"/>
                        <a14:foregroundMark x1="85152" y1="64906" x2="85483" y2="64484"/>
                        <a14:backgroundMark x1="32407" y1="42758" x2="34226" y2="42510"/>
                        <a14:backgroundMark x1="34226" y1="42510" x2="37136" y2="42684"/>
                        <a14:backgroundMark x1="54034" y1="42609" x2="56382" y2="42708"/>
                        <a14:backgroundMark x1="56382" y1="42708" x2="57705" y2="42609"/>
                        <a14:backgroundMark x1="76951" y1="43676" x2="78439" y2="44048"/>
                        <a14:backgroundMark x1="77579" y1="43800" x2="78274" y2="43849"/>
                        <a14:backgroundMark x1="77381" y1="43676" x2="77844" y2="43800"/>
                        <a14:backgroundMark x1="52778" y1="42684" x2="52778" y2="42684"/>
                        <a14:backgroundMark x1="77017" y1="43452" x2="77381" y2="43948"/>
                        <a14:backgroundMark x1="77646" y1="43552" x2="77646" y2="43874"/>
                        <a14:backgroundMark x1="13657" y1="51736" x2="12765" y2="57664"/>
                        <a14:backgroundMark x1="12765" y1="57664" x2="14021" y2="66741"/>
                      </a14:backgroundRemoval>
                    </a14:imgEffect>
                  </a14:imgLayer>
                </a14:imgProps>
              </a:ext>
            </a:extLst>
          </a:blip>
          <a:srcRect l="12032" t="40583" r="11029" b="14224"/>
          <a:stretch/>
        </p:blipFill>
        <p:spPr>
          <a:xfrm>
            <a:off x="5739494" y="5649626"/>
            <a:ext cx="528076" cy="413571"/>
          </a:xfrm>
          <a:prstGeom prst="rect">
            <a:avLst/>
          </a:prstGeom>
        </p:spPr>
      </p:pic>
      <p:grpSp>
        <p:nvGrpSpPr>
          <p:cNvPr id="155" name="Group 154">
            <a:extLst>
              <a:ext uri="{FF2B5EF4-FFF2-40B4-BE49-F238E27FC236}">
                <a16:creationId xmlns:a16="http://schemas.microsoft.com/office/drawing/2014/main" id="{4D4CF2CA-B370-460E-9714-745FEB2523B4}"/>
              </a:ext>
            </a:extLst>
          </p:cNvPr>
          <p:cNvGrpSpPr/>
          <p:nvPr/>
        </p:nvGrpSpPr>
        <p:grpSpPr>
          <a:xfrm>
            <a:off x="3433514" y="3350918"/>
            <a:ext cx="1539111" cy="3107827"/>
            <a:chOff x="8456149" y="7513204"/>
            <a:chExt cx="2198252" cy="4354236"/>
          </a:xfrm>
        </p:grpSpPr>
        <p:sp>
          <p:nvSpPr>
            <p:cNvPr id="156" name="Flowchart: Manual Operation 26">
              <a:extLst>
                <a:ext uri="{FF2B5EF4-FFF2-40B4-BE49-F238E27FC236}">
                  <a16:creationId xmlns:a16="http://schemas.microsoft.com/office/drawing/2014/main" id="{52F1892F-9D08-4061-9DE3-21C9C7F59841}"/>
                </a:ext>
              </a:extLst>
            </p:cNvPr>
            <p:cNvSpPr/>
            <p:nvPr/>
          </p:nvSpPr>
          <p:spPr>
            <a:xfrm rot="11865990" flipV="1">
              <a:off x="8877692" y="10351555"/>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dirty="0">
                <a:solidFill>
                  <a:prstClr val="white"/>
                </a:solidFill>
              </a:endParaRPr>
            </a:p>
          </p:txBody>
        </p:sp>
        <p:sp>
          <p:nvSpPr>
            <p:cNvPr id="157" name="Rectangle 156">
              <a:extLst>
                <a:ext uri="{FF2B5EF4-FFF2-40B4-BE49-F238E27FC236}">
                  <a16:creationId xmlns:a16="http://schemas.microsoft.com/office/drawing/2014/main" id="{9FC514F5-75DC-49A0-AEFD-BAFD308AE2B9}"/>
                </a:ext>
              </a:extLst>
            </p:cNvPr>
            <p:cNvSpPr/>
            <p:nvPr/>
          </p:nvSpPr>
          <p:spPr>
            <a:xfrm>
              <a:off x="8946235" y="9438026"/>
              <a:ext cx="402149" cy="1004552"/>
            </a:xfrm>
            <a:prstGeom prst="rect">
              <a:avLst/>
            </a:prstGeom>
            <a:solidFill>
              <a:srgbClr val="ED7D31"/>
            </a:solidFill>
            <a:ln w="9525" cap="flat" cmpd="sng" algn="ctr">
              <a:noFill/>
              <a:prstDash val="solid"/>
            </a:ln>
            <a:effectLst/>
          </p:spPr>
          <p:txBody>
            <a:bodyPr rtlCol="0" anchor="ctr"/>
            <a:lstStyle/>
            <a:p>
              <a:pPr algn="ctr" defTabSz="914400">
                <a:defRPr/>
              </a:pPr>
              <a:endParaRPr lang="en-US" kern="0">
                <a:solidFill>
                  <a:prstClr val="white"/>
                </a:solidFill>
              </a:endParaRPr>
            </a:p>
          </p:txBody>
        </p:sp>
        <p:sp>
          <p:nvSpPr>
            <p:cNvPr id="168" name="Flowchart: Manual Operation 26">
              <a:extLst>
                <a:ext uri="{FF2B5EF4-FFF2-40B4-BE49-F238E27FC236}">
                  <a16:creationId xmlns:a16="http://schemas.microsoft.com/office/drawing/2014/main" id="{88D88BAB-93B5-4255-AF68-46A6FEF01DC4}"/>
                </a:ext>
              </a:extLst>
            </p:cNvPr>
            <p:cNvSpPr/>
            <p:nvPr/>
          </p:nvSpPr>
          <p:spPr>
            <a:xfrm rot="10269378" flipV="1">
              <a:off x="9432342" y="10383690"/>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defTabSz="914400" fontAlgn="base">
                <a:spcBef>
                  <a:spcPct val="0"/>
                </a:spcBef>
                <a:spcAft>
                  <a:spcPct val="0"/>
                </a:spcAft>
                <a:defRPr/>
              </a:pPr>
              <a:endParaRPr lang="en-US" sz="1530" kern="0">
                <a:solidFill>
                  <a:prstClr val="white"/>
                </a:solidFill>
              </a:endParaRPr>
            </a:p>
          </p:txBody>
        </p:sp>
        <p:sp>
          <p:nvSpPr>
            <p:cNvPr id="169" name="Freeform: Shape 168">
              <a:extLst>
                <a:ext uri="{FF2B5EF4-FFF2-40B4-BE49-F238E27FC236}">
                  <a16:creationId xmlns:a16="http://schemas.microsoft.com/office/drawing/2014/main" id="{CF168427-E4ED-47E4-A7BE-0667D4D08DE9}"/>
                </a:ext>
              </a:extLst>
            </p:cNvPr>
            <p:cNvSpPr/>
            <p:nvPr/>
          </p:nvSpPr>
          <p:spPr>
            <a:xfrm rot="6473430" flipV="1">
              <a:off x="9798695" y="9031271"/>
              <a:ext cx="625562" cy="1085850"/>
            </a:xfrm>
            <a:custGeom>
              <a:avLst/>
              <a:gdLst>
                <a:gd name="connsiteX0" fmla="*/ 171922 w 569639"/>
                <a:gd name="connsiteY0" fmla="*/ 65602 h 1573519"/>
                <a:gd name="connsiteX1" fmla="*/ 230906 w 569639"/>
                <a:gd name="connsiteY1" fmla="*/ 392986 h 1573519"/>
                <a:gd name="connsiteX2" fmla="*/ 347057 w 569639"/>
                <a:gd name="connsiteY2" fmla="*/ 682786 h 1573519"/>
                <a:gd name="connsiteX3" fmla="*/ 352109 w 569639"/>
                <a:gd name="connsiteY3" fmla="*/ 688687 h 1573519"/>
                <a:gd name="connsiteX4" fmla="*/ 331259 w 569639"/>
                <a:gd name="connsiteY4" fmla="*/ 734240 h 1573519"/>
                <a:gd name="connsiteX5" fmla="*/ 239443 w 569639"/>
                <a:gd name="connsiteY5" fmla="*/ 961968 h 1573519"/>
                <a:gd name="connsiteX6" fmla="*/ 224174 w 569639"/>
                <a:gd name="connsiteY6" fmla="*/ 1004527 h 1573519"/>
                <a:gd name="connsiteX7" fmla="*/ 148369 w 569639"/>
                <a:gd name="connsiteY7" fmla="*/ 1325392 h 1573519"/>
                <a:gd name="connsiteX8" fmla="*/ 13120 w 569639"/>
                <a:gd name="connsiteY8" fmla="*/ 1380780 h 1573519"/>
                <a:gd name="connsiteX9" fmla="*/ 3698 w 569639"/>
                <a:gd name="connsiteY9" fmla="*/ 1399905 h 1573519"/>
                <a:gd name="connsiteX10" fmla="*/ 0 w 569639"/>
                <a:gd name="connsiteY10" fmla="*/ 1415144 h 1573519"/>
                <a:gd name="connsiteX11" fmla="*/ 51911 w 569639"/>
                <a:gd name="connsiteY11" fmla="*/ 1544543 h 1573519"/>
                <a:gd name="connsiteX12" fmla="*/ 63564 w 569639"/>
                <a:gd name="connsiteY12" fmla="*/ 1551814 h 1573519"/>
                <a:gd name="connsiteX13" fmla="*/ 114084 w 569639"/>
                <a:gd name="connsiteY13" fmla="*/ 1565448 h 1573519"/>
                <a:gd name="connsiteX14" fmla="*/ 129597 w 569639"/>
                <a:gd name="connsiteY14" fmla="*/ 1565280 h 1573519"/>
                <a:gd name="connsiteX15" fmla="*/ 136142 w 569639"/>
                <a:gd name="connsiteY15" fmla="*/ 1556227 h 1573519"/>
                <a:gd name="connsiteX16" fmla="*/ 161350 w 569639"/>
                <a:gd name="connsiteY16" fmla="*/ 1572574 h 1573519"/>
                <a:gd name="connsiteX17" fmla="*/ 169176 w 569639"/>
                <a:gd name="connsiteY17" fmla="*/ 1573519 h 1573519"/>
                <a:gd name="connsiteX18" fmla="*/ 204234 w 569639"/>
                <a:gd name="connsiteY18" fmla="*/ 1566111 h 1573519"/>
                <a:gd name="connsiteX19" fmla="*/ 218075 w 569639"/>
                <a:gd name="connsiteY19" fmla="*/ 1556604 h 1573519"/>
                <a:gd name="connsiteX20" fmla="*/ 274087 w 569639"/>
                <a:gd name="connsiteY20" fmla="*/ 1430197 h 1573519"/>
                <a:gd name="connsiteX21" fmla="*/ 274312 w 569639"/>
                <a:gd name="connsiteY21" fmla="*/ 1408949 h 1573519"/>
                <a:gd name="connsiteX22" fmla="*/ 262893 w 569639"/>
                <a:gd name="connsiteY22" fmla="*/ 1373085 h 1573519"/>
                <a:gd name="connsiteX23" fmla="*/ 260946 w 569639"/>
                <a:gd name="connsiteY23" fmla="*/ 1370135 h 1573519"/>
                <a:gd name="connsiteX24" fmla="*/ 424265 w 569639"/>
                <a:gd name="connsiteY24" fmla="*/ 1061804 h 1573519"/>
                <a:gd name="connsiteX25" fmla="*/ 434659 w 569639"/>
                <a:gd name="connsiteY25" fmla="*/ 1035424 h 1573519"/>
                <a:gd name="connsiteX26" fmla="*/ 557944 w 569639"/>
                <a:gd name="connsiteY26" fmla="*/ 649592 h 1573519"/>
                <a:gd name="connsiteX27" fmla="*/ 558203 w 569639"/>
                <a:gd name="connsiteY27" fmla="*/ 647426 h 1573519"/>
                <a:gd name="connsiteX28" fmla="*/ 559826 w 569639"/>
                <a:gd name="connsiteY28" fmla="*/ 646941 h 1573519"/>
                <a:gd name="connsiteX29" fmla="*/ 507860 w 569639"/>
                <a:gd name="connsiteY29" fmla="*/ 310308 h 1573519"/>
                <a:gd name="connsiteX30" fmla="*/ 366782 w 569639"/>
                <a:gd name="connsiteY30" fmla="*/ 278 h 1573519"/>
                <a:gd name="connsiteX31" fmla="*/ 178940 w 569639"/>
                <a:gd name="connsiteY31" fmla="*/ 56353 h 1573519"/>
                <a:gd name="connsiteX32" fmla="*/ 171922 w 569639"/>
                <a:gd name="connsiteY32" fmla="*/ 65602 h 15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639" h="1573519">
                  <a:moveTo>
                    <a:pt x="171922" y="65602"/>
                  </a:moveTo>
                  <a:cubicBezTo>
                    <a:pt x="160619" y="101811"/>
                    <a:pt x="184259" y="236728"/>
                    <a:pt x="230906" y="392986"/>
                  </a:cubicBezTo>
                  <a:cubicBezTo>
                    <a:pt x="270889" y="526921"/>
                    <a:pt x="316413" y="638478"/>
                    <a:pt x="347057" y="682786"/>
                  </a:cubicBezTo>
                  <a:lnTo>
                    <a:pt x="352109" y="688687"/>
                  </a:lnTo>
                  <a:lnTo>
                    <a:pt x="331259" y="734240"/>
                  </a:lnTo>
                  <a:cubicBezTo>
                    <a:pt x="303195" y="798546"/>
                    <a:pt x="271468" y="876862"/>
                    <a:pt x="239443" y="961968"/>
                  </a:cubicBezTo>
                  <a:lnTo>
                    <a:pt x="224174" y="1004527"/>
                  </a:lnTo>
                  <a:lnTo>
                    <a:pt x="148369" y="1325392"/>
                  </a:lnTo>
                  <a:lnTo>
                    <a:pt x="13120" y="1380780"/>
                  </a:lnTo>
                  <a:lnTo>
                    <a:pt x="3698" y="1399905"/>
                  </a:lnTo>
                  <a:lnTo>
                    <a:pt x="0" y="1415144"/>
                  </a:lnTo>
                  <a:lnTo>
                    <a:pt x="51911" y="1544543"/>
                  </a:lnTo>
                  <a:lnTo>
                    <a:pt x="63564" y="1551814"/>
                  </a:lnTo>
                  <a:cubicBezTo>
                    <a:pt x="79182" y="1559476"/>
                    <a:pt x="96372" y="1564048"/>
                    <a:pt x="114084" y="1565448"/>
                  </a:cubicBezTo>
                  <a:lnTo>
                    <a:pt x="129597" y="1565280"/>
                  </a:lnTo>
                  <a:lnTo>
                    <a:pt x="136142" y="1556227"/>
                  </a:lnTo>
                  <a:lnTo>
                    <a:pt x="161350" y="1572574"/>
                  </a:lnTo>
                  <a:lnTo>
                    <a:pt x="169176" y="1573519"/>
                  </a:lnTo>
                  <a:cubicBezTo>
                    <a:pt x="181495" y="1573519"/>
                    <a:pt x="193303" y="1570904"/>
                    <a:pt x="204234" y="1566111"/>
                  </a:cubicBezTo>
                  <a:lnTo>
                    <a:pt x="218075" y="1556604"/>
                  </a:lnTo>
                  <a:lnTo>
                    <a:pt x="274087" y="1430197"/>
                  </a:lnTo>
                  <a:lnTo>
                    <a:pt x="274312" y="1408949"/>
                  </a:lnTo>
                  <a:cubicBezTo>
                    <a:pt x="272498" y="1396590"/>
                    <a:pt x="268714" y="1384496"/>
                    <a:pt x="262893" y="1373085"/>
                  </a:cubicBezTo>
                  <a:lnTo>
                    <a:pt x="260946" y="1370135"/>
                  </a:lnTo>
                  <a:lnTo>
                    <a:pt x="424265" y="1061804"/>
                  </a:lnTo>
                  <a:lnTo>
                    <a:pt x="434659" y="1035424"/>
                  </a:lnTo>
                  <a:cubicBezTo>
                    <a:pt x="498707" y="865213"/>
                    <a:pt x="545745" y="716210"/>
                    <a:pt x="557944" y="649592"/>
                  </a:cubicBezTo>
                  <a:lnTo>
                    <a:pt x="558203" y="647426"/>
                  </a:lnTo>
                  <a:lnTo>
                    <a:pt x="559826" y="646941"/>
                  </a:lnTo>
                  <a:cubicBezTo>
                    <a:pt x="584432" y="639595"/>
                    <a:pt x="561171" y="488889"/>
                    <a:pt x="507860" y="310308"/>
                  </a:cubicBezTo>
                  <a:cubicBezTo>
                    <a:pt x="454550" y="131728"/>
                    <a:pt x="391387" y="-7068"/>
                    <a:pt x="366782" y="278"/>
                  </a:cubicBezTo>
                  <a:lnTo>
                    <a:pt x="178940" y="56353"/>
                  </a:lnTo>
                  <a:cubicBezTo>
                    <a:pt x="175864" y="57271"/>
                    <a:pt x="173536" y="60430"/>
                    <a:pt x="171922" y="65602"/>
                  </a:cubicBezTo>
                  <a:close/>
                </a:path>
              </a:pathLst>
            </a:custGeom>
            <a:solidFill>
              <a:srgbClr val="B0753A"/>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dirty="0">
                <a:solidFill>
                  <a:prstClr val="white"/>
                </a:solidFill>
              </a:endParaRPr>
            </a:p>
          </p:txBody>
        </p:sp>
        <p:sp>
          <p:nvSpPr>
            <p:cNvPr id="170" name="Freeform: Shape 169">
              <a:extLst>
                <a:ext uri="{FF2B5EF4-FFF2-40B4-BE49-F238E27FC236}">
                  <a16:creationId xmlns:a16="http://schemas.microsoft.com/office/drawing/2014/main" id="{C4A4179C-A87D-49D3-B812-988C85557505}"/>
                </a:ext>
              </a:extLst>
            </p:cNvPr>
            <p:cNvSpPr/>
            <p:nvPr/>
          </p:nvSpPr>
          <p:spPr>
            <a:xfrm rot="20148131">
              <a:off x="9595107" y="9140476"/>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D7D3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endParaRPr>
            </a:p>
          </p:txBody>
        </p:sp>
        <p:pic>
          <p:nvPicPr>
            <p:cNvPr id="171" name="Picture 11">
              <a:extLst>
                <a:ext uri="{FF2B5EF4-FFF2-40B4-BE49-F238E27FC236}">
                  <a16:creationId xmlns:a16="http://schemas.microsoft.com/office/drawing/2014/main" id="{41FAD42D-464E-4AA6-9527-CEF45589B57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65367"/>
            <a:stretch/>
          </p:blipFill>
          <p:spPr bwMode="auto">
            <a:xfrm>
              <a:off x="8633206" y="7513204"/>
              <a:ext cx="1606514" cy="1580745"/>
            </a:xfrm>
            <a:prstGeom prst="rect">
              <a:avLst/>
            </a:prstGeom>
            <a:noFill/>
            <a:extLst>
              <a:ext uri="{909E8E84-426E-40DD-AFC4-6F175D3DCCD1}">
                <a14:hiddenFill xmlns:a14="http://schemas.microsoft.com/office/drawing/2010/main">
                  <a:solidFill>
                    <a:srgbClr val="FFFFFF"/>
                  </a:solidFill>
                </a14:hiddenFill>
              </a:ext>
            </a:extLst>
          </p:spPr>
        </p:pic>
        <p:sp>
          <p:nvSpPr>
            <p:cNvPr id="172" name="Rectangle 171">
              <a:extLst>
                <a:ext uri="{FF2B5EF4-FFF2-40B4-BE49-F238E27FC236}">
                  <a16:creationId xmlns:a16="http://schemas.microsoft.com/office/drawing/2014/main" id="{488C27F2-A353-4F23-9F35-158BFC7137EB}"/>
                </a:ext>
              </a:extLst>
            </p:cNvPr>
            <p:cNvSpPr/>
            <p:nvPr/>
          </p:nvSpPr>
          <p:spPr>
            <a:xfrm>
              <a:off x="9309022" y="8975233"/>
              <a:ext cx="368545" cy="371528"/>
            </a:xfrm>
            <a:prstGeom prst="rect">
              <a:avLst/>
            </a:prstGeom>
            <a:solidFill>
              <a:srgbClr val="B6793C"/>
            </a:solidFill>
            <a:ln w="9525" cap="flat" cmpd="sng" algn="ctr">
              <a:noFill/>
              <a:prstDash val="solid"/>
            </a:ln>
            <a:effectLst/>
          </p:spPr>
          <p:txBody>
            <a:bodyPr rtlCol="0" anchor="ctr"/>
            <a:lstStyle/>
            <a:p>
              <a:pPr algn="ctr" defTabSz="914400">
                <a:defRPr/>
              </a:pPr>
              <a:endParaRPr lang="en-US" kern="0">
                <a:solidFill>
                  <a:prstClr val="white"/>
                </a:solidFill>
              </a:endParaRPr>
            </a:p>
          </p:txBody>
        </p:sp>
        <p:sp>
          <p:nvSpPr>
            <p:cNvPr id="173" name="Freeform: Shape 172">
              <a:extLst>
                <a:ext uri="{FF2B5EF4-FFF2-40B4-BE49-F238E27FC236}">
                  <a16:creationId xmlns:a16="http://schemas.microsoft.com/office/drawing/2014/main" id="{CBC2EEBF-3F89-4E85-A57D-70187802F6AA}"/>
                </a:ext>
              </a:extLst>
            </p:cNvPr>
            <p:cNvSpPr/>
            <p:nvPr/>
          </p:nvSpPr>
          <p:spPr>
            <a:xfrm rot="21305718">
              <a:off x="9000254" y="9120999"/>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ED7D3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endParaRPr>
            </a:p>
          </p:txBody>
        </p:sp>
        <p:grpSp>
          <p:nvGrpSpPr>
            <p:cNvPr id="174" name="Group 173">
              <a:extLst>
                <a:ext uri="{FF2B5EF4-FFF2-40B4-BE49-F238E27FC236}">
                  <a16:creationId xmlns:a16="http://schemas.microsoft.com/office/drawing/2014/main" id="{B963A1D1-4EBA-46B2-BEAF-4EE094F0161E}"/>
                </a:ext>
              </a:extLst>
            </p:cNvPr>
            <p:cNvGrpSpPr/>
            <p:nvPr/>
          </p:nvGrpSpPr>
          <p:grpSpPr>
            <a:xfrm rot="1783149">
              <a:off x="8456149" y="11557778"/>
              <a:ext cx="360176" cy="250849"/>
              <a:chOff x="-5661041" y="4254367"/>
              <a:chExt cx="481278" cy="307838"/>
            </a:xfrm>
          </p:grpSpPr>
          <p:sp>
            <p:nvSpPr>
              <p:cNvPr id="184" name="Freeform: Shape 183">
                <a:extLst>
                  <a:ext uri="{FF2B5EF4-FFF2-40B4-BE49-F238E27FC236}">
                    <a16:creationId xmlns:a16="http://schemas.microsoft.com/office/drawing/2014/main" id="{62C4A4A8-6C60-4B21-A086-89E468D70D5B}"/>
                  </a:ext>
                </a:extLst>
              </p:cNvPr>
              <p:cNvSpPr/>
              <p:nvPr/>
            </p:nvSpPr>
            <p:spPr>
              <a:xfrm rot="221676">
                <a:off x="-5661041" y="4266351"/>
                <a:ext cx="481278" cy="295854"/>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w="9525" cap="flat" cmpd="sng" algn="ctr">
                <a:solidFill>
                  <a:srgbClr val="000000"/>
                </a:solidFill>
                <a:prstDash val="solid"/>
              </a:ln>
              <a:effectLst/>
            </p:spPr>
            <p:txBody>
              <a:bodyPr wrap="square" rtlCol="0" anchor="ctr">
                <a:noAutofit/>
              </a:bodyPr>
              <a:lstStyle/>
              <a:p>
                <a:pPr algn="ctr" defTabSz="914400">
                  <a:defRPr/>
                </a:pPr>
                <a:endParaRPr lang="en-US" kern="0" dirty="0">
                  <a:solidFill>
                    <a:prstClr val="white"/>
                  </a:solidFill>
                </a:endParaRPr>
              </a:p>
            </p:txBody>
          </p:sp>
          <p:sp>
            <p:nvSpPr>
              <p:cNvPr id="185" name="Freeform: Shape 184">
                <a:extLst>
                  <a:ext uri="{FF2B5EF4-FFF2-40B4-BE49-F238E27FC236}">
                    <a16:creationId xmlns:a16="http://schemas.microsoft.com/office/drawing/2014/main" id="{17DBD9F6-6E04-4D61-A84E-EDFDCC085EA1}"/>
                  </a:ext>
                </a:extLst>
              </p:cNvPr>
              <p:cNvSpPr/>
              <p:nvPr/>
            </p:nvSpPr>
            <p:spPr>
              <a:xfrm rot="237616">
                <a:off x="-5640988" y="4254367"/>
                <a:ext cx="441656" cy="285595"/>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w="9525" cap="flat" cmpd="sng" algn="ctr">
                <a:noFill/>
                <a:prstDash val="solid"/>
              </a:ln>
              <a:effectLst/>
            </p:spPr>
            <p:txBody>
              <a:bodyPr wrap="square" rtlCol="0" anchor="ctr">
                <a:noAutofit/>
              </a:bodyPr>
              <a:lstStyle/>
              <a:p>
                <a:pPr algn="ctr" defTabSz="914400">
                  <a:defRPr/>
                </a:pPr>
                <a:endParaRPr lang="en-US" kern="0">
                  <a:solidFill>
                    <a:prstClr val="white"/>
                  </a:solidFill>
                </a:endParaRPr>
              </a:p>
            </p:txBody>
          </p:sp>
        </p:grpSp>
        <p:sp>
          <p:nvSpPr>
            <p:cNvPr id="175" name="Freeform: Shape 174">
              <a:extLst>
                <a:ext uri="{FF2B5EF4-FFF2-40B4-BE49-F238E27FC236}">
                  <a16:creationId xmlns:a16="http://schemas.microsoft.com/office/drawing/2014/main" id="{17A41A3B-6B33-43B4-A8E1-6EBBA1701CAD}"/>
                </a:ext>
              </a:extLst>
            </p:cNvPr>
            <p:cNvSpPr/>
            <p:nvPr/>
          </p:nvSpPr>
          <p:spPr>
            <a:xfrm rot="12954194" flipV="1">
              <a:off x="8639824" y="11112833"/>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a:solidFill>
                  <a:prstClr val="white"/>
                </a:solidFill>
              </a:endParaRPr>
            </a:p>
          </p:txBody>
        </p:sp>
        <p:grpSp>
          <p:nvGrpSpPr>
            <p:cNvPr id="176" name="Group 175">
              <a:extLst>
                <a:ext uri="{FF2B5EF4-FFF2-40B4-BE49-F238E27FC236}">
                  <a16:creationId xmlns:a16="http://schemas.microsoft.com/office/drawing/2014/main" id="{F936955E-101A-4F1A-8012-B4185E6E4CE7}"/>
                </a:ext>
              </a:extLst>
            </p:cNvPr>
            <p:cNvGrpSpPr/>
            <p:nvPr/>
          </p:nvGrpSpPr>
          <p:grpSpPr>
            <a:xfrm rot="20840070">
              <a:off x="9630631" y="11618789"/>
              <a:ext cx="360175" cy="248651"/>
              <a:chOff x="-5686277" y="4216466"/>
              <a:chExt cx="481276" cy="305137"/>
            </a:xfrm>
          </p:grpSpPr>
          <p:sp>
            <p:nvSpPr>
              <p:cNvPr id="182" name="Freeform: Shape 181">
                <a:extLst>
                  <a:ext uri="{FF2B5EF4-FFF2-40B4-BE49-F238E27FC236}">
                    <a16:creationId xmlns:a16="http://schemas.microsoft.com/office/drawing/2014/main" id="{E46D42C3-1B4C-427D-8D0C-F6841A901E46}"/>
                  </a:ext>
                </a:extLst>
              </p:cNvPr>
              <p:cNvSpPr/>
              <p:nvPr/>
            </p:nvSpPr>
            <p:spPr>
              <a:xfrm rot="221676">
                <a:off x="-5686277" y="4225748"/>
                <a:ext cx="481276" cy="295855"/>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w="9525" cap="flat" cmpd="sng" algn="ctr">
                <a:solidFill>
                  <a:srgbClr val="000000"/>
                </a:solidFill>
                <a:prstDash val="solid"/>
              </a:ln>
              <a:effectLst/>
            </p:spPr>
            <p:txBody>
              <a:bodyPr wrap="square" rtlCol="0" anchor="ctr">
                <a:noAutofit/>
              </a:bodyPr>
              <a:lstStyle/>
              <a:p>
                <a:pPr algn="ctr" defTabSz="914400">
                  <a:defRPr/>
                </a:pPr>
                <a:endParaRPr lang="en-US" kern="0">
                  <a:solidFill>
                    <a:prstClr val="white"/>
                  </a:solidFill>
                </a:endParaRPr>
              </a:p>
            </p:txBody>
          </p:sp>
          <p:sp>
            <p:nvSpPr>
              <p:cNvPr id="183" name="Freeform: Shape 182">
                <a:extLst>
                  <a:ext uri="{FF2B5EF4-FFF2-40B4-BE49-F238E27FC236}">
                    <a16:creationId xmlns:a16="http://schemas.microsoft.com/office/drawing/2014/main" id="{3E1EDD33-24B3-4063-A70B-48311D4382C4}"/>
                  </a:ext>
                </a:extLst>
              </p:cNvPr>
              <p:cNvSpPr/>
              <p:nvPr/>
            </p:nvSpPr>
            <p:spPr>
              <a:xfrm rot="237616">
                <a:off x="-5664543" y="4216466"/>
                <a:ext cx="441656" cy="285594"/>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w="9525" cap="flat" cmpd="sng" algn="ctr">
                <a:noFill/>
                <a:prstDash val="solid"/>
              </a:ln>
              <a:effectLst/>
            </p:spPr>
            <p:txBody>
              <a:bodyPr wrap="square" rtlCol="0" anchor="ctr">
                <a:noAutofit/>
              </a:bodyPr>
              <a:lstStyle/>
              <a:p>
                <a:pPr algn="ctr" defTabSz="914400">
                  <a:defRPr/>
                </a:pPr>
                <a:endParaRPr lang="en-US" kern="0">
                  <a:solidFill>
                    <a:prstClr val="white"/>
                  </a:solidFill>
                </a:endParaRPr>
              </a:p>
            </p:txBody>
          </p:sp>
        </p:grpSp>
        <p:sp>
          <p:nvSpPr>
            <p:cNvPr id="177" name="Oval 176">
              <a:extLst>
                <a:ext uri="{FF2B5EF4-FFF2-40B4-BE49-F238E27FC236}">
                  <a16:creationId xmlns:a16="http://schemas.microsoft.com/office/drawing/2014/main" id="{0BEECB8B-21FB-4040-9ECB-D70F8178205A}"/>
                </a:ext>
              </a:extLst>
            </p:cNvPr>
            <p:cNvSpPr/>
            <p:nvPr/>
          </p:nvSpPr>
          <p:spPr>
            <a:xfrm>
              <a:off x="9623242" y="9356096"/>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endParaRPr>
            </a:p>
          </p:txBody>
        </p:sp>
        <p:sp>
          <p:nvSpPr>
            <p:cNvPr id="178" name="Oval 177">
              <a:extLst>
                <a:ext uri="{FF2B5EF4-FFF2-40B4-BE49-F238E27FC236}">
                  <a16:creationId xmlns:a16="http://schemas.microsoft.com/office/drawing/2014/main" id="{1479BA4D-4F32-4D8C-B796-87F880789D42}"/>
                </a:ext>
              </a:extLst>
            </p:cNvPr>
            <p:cNvSpPr/>
            <p:nvPr/>
          </p:nvSpPr>
          <p:spPr>
            <a:xfrm>
              <a:off x="9635942" y="9470396"/>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endParaRPr>
            </a:p>
          </p:txBody>
        </p:sp>
        <p:pic>
          <p:nvPicPr>
            <p:cNvPr id="179" name="Picture 178">
              <a:extLst>
                <a:ext uri="{FF2B5EF4-FFF2-40B4-BE49-F238E27FC236}">
                  <a16:creationId xmlns:a16="http://schemas.microsoft.com/office/drawing/2014/main" id="{3208D987-E97B-4197-8C28-0FD29DC0E5A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rot="21100584">
              <a:off x="9687957" y="9313980"/>
              <a:ext cx="184798" cy="287906"/>
            </a:xfrm>
            <a:prstGeom prst="rect">
              <a:avLst/>
            </a:prstGeom>
            <a:ln>
              <a:noFill/>
            </a:ln>
          </p:spPr>
        </p:pic>
        <p:sp>
          <p:nvSpPr>
            <p:cNvPr id="180" name="Freeform: Shape 179">
              <a:extLst>
                <a:ext uri="{FF2B5EF4-FFF2-40B4-BE49-F238E27FC236}">
                  <a16:creationId xmlns:a16="http://schemas.microsoft.com/office/drawing/2014/main" id="{CEC34608-9819-4619-AFE1-768EA0E22424}"/>
                </a:ext>
              </a:extLst>
            </p:cNvPr>
            <p:cNvSpPr/>
            <p:nvPr/>
          </p:nvSpPr>
          <p:spPr>
            <a:xfrm rot="4265075">
              <a:off x="9448331" y="9286496"/>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B0753A"/>
            </a:solidFill>
            <a:ln w="9525" cap="flat" cmpd="sng" algn="ctr">
              <a:noFill/>
              <a:prstDash val="solid"/>
            </a:ln>
            <a:effectLst/>
          </p:spPr>
          <p:txBody>
            <a:bodyPr wrap="square" rtlCol="0" anchor="ctr">
              <a:noAutofit/>
            </a:bodyPr>
            <a:lstStyle/>
            <a:p>
              <a:pPr algn="ctr" defTabSz="914400" fontAlgn="base">
                <a:spcBef>
                  <a:spcPct val="0"/>
                </a:spcBef>
                <a:spcAft>
                  <a:spcPct val="0"/>
                </a:spcAft>
                <a:defRPr/>
              </a:pPr>
              <a:endParaRPr lang="en-US" sz="1530" kern="0" dirty="0">
                <a:solidFill>
                  <a:prstClr val="white"/>
                </a:solidFill>
              </a:endParaRPr>
            </a:p>
          </p:txBody>
        </p:sp>
        <p:sp>
          <p:nvSpPr>
            <p:cNvPr id="181" name="Freeform: Shape 180">
              <a:extLst>
                <a:ext uri="{FF2B5EF4-FFF2-40B4-BE49-F238E27FC236}">
                  <a16:creationId xmlns:a16="http://schemas.microsoft.com/office/drawing/2014/main" id="{A7BB064B-CF9E-4228-A3C9-782F1501108F}"/>
                </a:ext>
              </a:extLst>
            </p:cNvPr>
            <p:cNvSpPr/>
            <p:nvPr/>
          </p:nvSpPr>
          <p:spPr>
            <a:xfrm rot="19986923">
              <a:off x="8921916" y="9233541"/>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D7D3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kern="0">
                <a:solidFill>
                  <a:prstClr val="white"/>
                </a:solidFill>
              </a:endParaRPr>
            </a:p>
          </p:txBody>
        </p:sp>
      </p:grpSp>
    </p:spTree>
    <p:extLst>
      <p:ext uri="{BB962C8B-B14F-4D97-AF65-F5344CB8AC3E}">
        <p14:creationId xmlns:p14="http://schemas.microsoft.com/office/powerpoint/2010/main" val="24515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Shape 36">
            <a:extLst>
              <a:ext uri="{FF2B5EF4-FFF2-40B4-BE49-F238E27FC236}">
                <a16:creationId xmlns:a16="http://schemas.microsoft.com/office/drawing/2014/main" id="{1695E3D1-AADA-4659-A1F8-84D904733C74}"/>
              </a:ext>
            </a:extLst>
          </p:cNvPr>
          <p:cNvSpPr/>
          <p:nvPr/>
        </p:nvSpPr>
        <p:spPr>
          <a:xfrm flipH="1">
            <a:off x="-2" y="1188847"/>
            <a:ext cx="639029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Be Courteous</a:t>
            </a:r>
          </a:p>
        </p:txBody>
      </p:sp>
      <p:grpSp>
        <p:nvGrpSpPr>
          <p:cNvPr id="27" name="Group 26">
            <a:extLst>
              <a:ext uri="{FF2B5EF4-FFF2-40B4-BE49-F238E27FC236}">
                <a16:creationId xmlns:a16="http://schemas.microsoft.com/office/drawing/2014/main" id="{F6B8A49F-8E94-4CC4-8C56-9F24381B1B88}"/>
              </a:ext>
            </a:extLst>
          </p:cNvPr>
          <p:cNvGrpSpPr/>
          <p:nvPr/>
        </p:nvGrpSpPr>
        <p:grpSpPr>
          <a:xfrm>
            <a:off x="-355600" y="4552860"/>
            <a:ext cx="12992100" cy="2698841"/>
            <a:chOff x="-96930" y="4552859"/>
            <a:chExt cx="9423252" cy="2698841"/>
          </a:xfrm>
        </p:grpSpPr>
        <p:grpSp>
          <p:nvGrpSpPr>
            <p:cNvPr id="28" name="Group 27">
              <a:extLst>
                <a:ext uri="{FF2B5EF4-FFF2-40B4-BE49-F238E27FC236}">
                  <a16:creationId xmlns:a16="http://schemas.microsoft.com/office/drawing/2014/main" id="{C9F595BF-0AC0-4B3F-8A5C-AC1EC77F3677}"/>
                </a:ext>
              </a:extLst>
            </p:cNvPr>
            <p:cNvGrpSpPr/>
            <p:nvPr/>
          </p:nvGrpSpPr>
          <p:grpSpPr>
            <a:xfrm>
              <a:off x="-20730" y="5251359"/>
              <a:ext cx="9347052" cy="2000341"/>
              <a:chOff x="4670" y="4705259"/>
              <a:chExt cx="9347052" cy="2000341"/>
            </a:xfrm>
          </p:grpSpPr>
          <p:sp>
            <p:nvSpPr>
              <p:cNvPr id="33" name="Rectangle 32">
                <a:extLst>
                  <a:ext uri="{FF2B5EF4-FFF2-40B4-BE49-F238E27FC236}">
                    <a16:creationId xmlns:a16="http://schemas.microsoft.com/office/drawing/2014/main" id="{BB9459FC-5FB6-40DF-BF21-AE60362E7F68}"/>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A8031C2-B879-4401-8D5C-16901C0A0C06}"/>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5" name="Rectangle 34">
                <a:extLst>
                  <a:ext uri="{FF2B5EF4-FFF2-40B4-BE49-F238E27FC236}">
                    <a16:creationId xmlns:a16="http://schemas.microsoft.com/office/drawing/2014/main" id="{F4FD48B2-8326-49C1-AEEE-FA2C50864117}"/>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9" name="Group 28">
              <a:extLst>
                <a:ext uri="{FF2B5EF4-FFF2-40B4-BE49-F238E27FC236}">
                  <a16:creationId xmlns:a16="http://schemas.microsoft.com/office/drawing/2014/main" id="{64703DF0-38E6-4748-AF48-46FAE84CCE18}"/>
                </a:ext>
              </a:extLst>
            </p:cNvPr>
            <p:cNvGrpSpPr/>
            <p:nvPr/>
          </p:nvGrpSpPr>
          <p:grpSpPr>
            <a:xfrm>
              <a:off x="-96930" y="4552859"/>
              <a:ext cx="9347052" cy="2000341"/>
              <a:chOff x="4670" y="4705259"/>
              <a:chExt cx="9347052" cy="2000341"/>
            </a:xfrm>
          </p:grpSpPr>
          <p:sp>
            <p:nvSpPr>
              <p:cNvPr id="30" name="Rectangle 29">
                <a:extLst>
                  <a:ext uri="{FF2B5EF4-FFF2-40B4-BE49-F238E27FC236}">
                    <a16:creationId xmlns:a16="http://schemas.microsoft.com/office/drawing/2014/main" id="{26E1E367-5ABE-43B0-8971-4D6A51B1D3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BDFF95F-72A0-48C9-9BAC-A46CDCB898E3}"/>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2" name="Rectangle 31">
                <a:extLst>
                  <a:ext uri="{FF2B5EF4-FFF2-40B4-BE49-F238E27FC236}">
                    <a16:creationId xmlns:a16="http://schemas.microsoft.com/office/drawing/2014/main" id="{2FE446F2-9528-497B-8272-0A09337FC803}"/>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46" name="Rectangle 45">
            <a:extLst>
              <a:ext uri="{FF2B5EF4-FFF2-40B4-BE49-F238E27FC236}">
                <a16:creationId xmlns:a16="http://schemas.microsoft.com/office/drawing/2014/main" id="{EA5E6F4A-81F1-41F8-8D28-AD0AFB85DD2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endParaRPr lang="en-US" sz="3200" dirty="0">
              <a:solidFill>
                <a:schemeClr val="bg1"/>
              </a:solidFill>
              <a:latin typeface="+mj-lt"/>
            </a:endParaRPr>
          </a:p>
        </p:txBody>
      </p:sp>
      <p:sp>
        <p:nvSpPr>
          <p:cNvPr id="47" name="Freeform: Shape 46">
            <a:extLst>
              <a:ext uri="{FF2B5EF4-FFF2-40B4-BE49-F238E27FC236}">
                <a16:creationId xmlns:a16="http://schemas.microsoft.com/office/drawing/2014/main" id="{170A1C8A-8123-4E31-B436-E331482FFCD2}"/>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r>
              <a:rPr lang="en-US" sz="4000" b="1" dirty="0">
                <a:solidFill>
                  <a:srgbClr val="232323"/>
                </a:solidFill>
              </a:rPr>
              <a:t>     </a:t>
            </a:r>
            <a:r>
              <a:rPr lang="en-US" sz="4000" b="1" dirty="0">
                <a:solidFill>
                  <a:srgbClr val="232323"/>
                </a:solidFill>
                <a:latin typeface="+mj-lt"/>
              </a:rPr>
              <a:t>Respect Every Individual</a:t>
            </a:r>
          </a:p>
        </p:txBody>
      </p:sp>
      <p:pic>
        <p:nvPicPr>
          <p:cNvPr id="48" name="Picture 47">
            <a:extLst>
              <a:ext uri="{FF2B5EF4-FFF2-40B4-BE49-F238E27FC236}">
                <a16:creationId xmlns:a16="http://schemas.microsoft.com/office/drawing/2014/main" id="{A520D836-C361-457B-9FB5-50B42236CF9C}"/>
              </a:ext>
            </a:extLst>
          </p:cNvPr>
          <p:cNvPicPr>
            <a:picLocks noChangeAspect="1"/>
          </p:cNvPicPr>
          <p:nvPr/>
        </p:nvPicPr>
        <p:blipFill rotWithShape="1">
          <a:blip r:embed="rId4"/>
          <a:srcRect r="79017"/>
          <a:stretch/>
        </p:blipFill>
        <p:spPr>
          <a:xfrm>
            <a:off x="5606960" y="-17697"/>
            <a:ext cx="1326585" cy="1011228"/>
          </a:xfrm>
          <a:prstGeom prst="rect">
            <a:avLst/>
          </a:prstGeom>
        </p:spPr>
      </p:pic>
      <p:sp>
        <p:nvSpPr>
          <p:cNvPr id="17" name="Freeform: Shape 36">
            <a:extLst>
              <a:ext uri="{FF2B5EF4-FFF2-40B4-BE49-F238E27FC236}">
                <a16:creationId xmlns:a16="http://schemas.microsoft.com/office/drawing/2014/main" id="{4ACF3953-1FBE-421A-8A10-E5A1A74246B6}"/>
              </a:ext>
            </a:extLst>
          </p:cNvPr>
          <p:cNvSpPr/>
          <p:nvPr/>
        </p:nvSpPr>
        <p:spPr>
          <a:xfrm flipH="1">
            <a:off x="-2" y="2316376"/>
            <a:ext cx="639029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Listen Attentively</a:t>
            </a:r>
          </a:p>
        </p:txBody>
      </p:sp>
      <p:sp>
        <p:nvSpPr>
          <p:cNvPr id="18" name="Freeform: Shape 36">
            <a:extLst>
              <a:ext uri="{FF2B5EF4-FFF2-40B4-BE49-F238E27FC236}">
                <a16:creationId xmlns:a16="http://schemas.microsoft.com/office/drawing/2014/main" id="{7CCEB473-0C04-4283-BC89-188F28F1004A}"/>
              </a:ext>
            </a:extLst>
          </p:cNvPr>
          <p:cNvSpPr/>
          <p:nvPr/>
        </p:nvSpPr>
        <p:spPr>
          <a:xfrm flipH="1">
            <a:off x="-2" y="3443905"/>
            <a:ext cx="639029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Treat Everyone Equal</a:t>
            </a:r>
          </a:p>
        </p:txBody>
      </p:sp>
      <p:sp>
        <p:nvSpPr>
          <p:cNvPr id="19" name="Freeform: Shape 36">
            <a:extLst>
              <a:ext uri="{FF2B5EF4-FFF2-40B4-BE49-F238E27FC236}">
                <a16:creationId xmlns:a16="http://schemas.microsoft.com/office/drawing/2014/main" id="{3CA40757-3902-436E-8BFF-3637E2D5D61B}"/>
              </a:ext>
            </a:extLst>
          </p:cNvPr>
          <p:cNvSpPr/>
          <p:nvPr/>
        </p:nvSpPr>
        <p:spPr>
          <a:xfrm flipH="1">
            <a:off x="-2" y="4571434"/>
            <a:ext cx="639029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Include Staff In Decisions</a:t>
            </a:r>
          </a:p>
        </p:txBody>
      </p:sp>
      <p:grpSp>
        <p:nvGrpSpPr>
          <p:cNvPr id="21" name="Group 20">
            <a:extLst>
              <a:ext uri="{FF2B5EF4-FFF2-40B4-BE49-F238E27FC236}">
                <a16:creationId xmlns:a16="http://schemas.microsoft.com/office/drawing/2014/main" id="{DA5D4DDD-9034-4ACC-AF07-C7F9FC50EF08}"/>
              </a:ext>
            </a:extLst>
          </p:cNvPr>
          <p:cNvGrpSpPr/>
          <p:nvPr/>
        </p:nvGrpSpPr>
        <p:grpSpPr>
          <a:xfrm flipH="1">
            <a:off x="9336536" y="1727119"/>
            <a:ext cx="2113904" cy="4429043"/>
            <a:chOff x="-2807430" y="2957609"/>
            <a:chExt cx="1476222" cy="3049055"/>
          </a:xfrm>
        </p:grpSpPr>
        <p:grpSp>
          <p:nvGrpSpPr>
            <p:cNvPr id="22" name="Group 21">
              <a:extLst>
                <a:ext uri="{FF2B5EF4-FFF2-40B4-BE49-F238E27FC236}">
                  <a16:creationId xmlns:a16="http://schemas.microsoft.com/office/drawing/2014/main" id="{6AA94AE2-DDA5-410C-986F-6FDFDFA81CAB}"/>
                </a:ext>
              </a:extLst>
            </p:cNvPr>
            <p:cNvGrpSpPr/>
            <p:nvPr/>
          </p:nvGrpSpPr>
          <p:grpSpPr>
            <a:xfrm>
              <a:off x="-2125247" y="5735089"/>
              <a:ext cx="222681" cy="271575"/>
              <a:chOff x="3312043" y="4084938"/>
              <a:chExt cx="189762" cy="211269"/>
            </a:xfrm>
          </p:grpSpPr>
          <p:sp>
            <p:nvSpPr>
              <p:cNvPr id="73" name="Chord 72">
                <a:extLst>
                  <a:ext uri="{FF2B5EF4-FFF2-40B4-BE49-F238E27FC236}">
                    <a16:creationId xmlns:a16="http://schemas.microsoft.com/office/drawing/2014/main" id="{EADCA498-7C6C-4C00-8100-27D0E5456C4B}"/>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4" name="Chord 73">
                <a:extLst>
                  <a:ext uri="{FF2B5EF4-FFF2-40B4-BE49-F238E27FC236}">
                    <a16:creationId xmlns:a16="http://schemas.microsoft.com/office/drawing/2014/main" id="{F7074FE8-555A-4B3D-BC58-07A4365F39F7}"/>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3" name="Flowchart: Manual Operation 26">
              <a:extLst>
                <a:ext uri="{FF2B5EF4-FFF2-40B4-BE49-F238E27FC236}">
                  <a16:creationId xmlns:a16="http://schemas.microsoft.com/office/drawing/2014/main" id="{4E13077F-5111-4F71-89EC-21F4B9AC1D6E}"/>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24" name="Group 23">
              <a:extLst>
                <a:ext uri="{FF2B5EF4-FFF2-40B4-BE49-F238E27FC236}">
                  <a16:creationId xmlns:a16="http://schemas.microsoft.com/office/drawing/2014/main" id="{57D4BD06-A67D-49EB-A16A-82610E8D9939}"/>
                </a:ext>
              </a:extLst>
            </p:cNvPr>
            <p:cNvGrpSpPr/>
            <p:nvPr/>
          </p:nvGrpSpPr>
          <p:grpSpPr>
            <a:xfrm>
              <a:off x="-2484197" y="5714408"/>
              <a:ext cx="222681" cy="271575"/>
              <a:chOff x="3312043" y="4084938"/>
              <a:chExt cx="189762" cy="211269"/>
            </a:xfrm>
          </p:grpSpPr>
          <p:sp>
            <p:nvSpPr>
              <p:cNvPr id="71" name="Chord 70">
                <a:extLst>
                  <a:ext uri="{FF2B5EF4-FFF2-40B4-BE49-F238E27FC236}">
                    <a16:creationId xmlns:a16="http://schemas.microsoft.com/office/drawing/2014/main" id="{6CFCA8C2-97A5-4DA5-954F-B7238EB569B8}"/>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2" name="Chord 71">
                <a:extLst>
                  <a:ext uri="{FF2B5EF4-FFF2-40B4-BE49-F238E27FC236}">
                    <a16:creationId xmlns:a16="http://schemas.microsoft.com/office/drawing/2014/main" id="{D83192ED-C746-4A86-95BD-BEAD27FF1F5E}"/>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5" name="Rectangle: Single Corner Snipped 29">
              <a:extLst>
                <a:ext uri="{FF2B5EF4-FFF2-40B4-BE49-F238E27FC236}">
                  <a16:creationId xmlns:a16="http://schemas.microsoft.com/office/drawing/2014/main" id="{613A21B1-8B94-4E44-90C3-973A63D3A453}"/>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Oval 25">
              <a:extLst>
                <a:ext uri="{FF2B5EF4-FFF2-40B4-BE49-F238E27FC236}">
                  <a16:creationId xmlns:a16="http://schemas.microsoft.com/office/drawing/2014/main" id="{BA8A5B9B-3170-4E2B-B780-DEB19A06CD8A}"/>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6" name="Oval 35">
              <a:extLst>
                <a:ext uri="{FF2B5EF4-FFF2-40B4-BE49-F238E27FC236}">
                  <a16:creationId xmlns:a16="http://schemas.microsoft.com/office/drawing/2014/main" id="{AB74B598-B303-47B1-B579-6E86216421BE}"/>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Flowchart: Off-page Connector 36">
              <a:extLst>
                <a:ext uri="{FF2B5EF4-FFF2-40B4-BE49-F238E27FC236}">
                  <a16:creationId xmlns:a16="http://schemas.microsoft.com/office/drawing/2014/main" id="{04F3C77C-AC43-43C6-A539-BB9E9F0A0E21}"/>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Oval 37">
              <a:extLst>
                <a:ext uri="{FF2B5EF4-FFF2-40B4-BE49-F238E27FC236}">
                  <a16:creationId xmlns:a16="http://schemas.microsoft.com/office/drawing/2014/main" id="{CE99D9AD-34C5-4A2A-8404-8966D4C57D88}"/>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Flowchart: Terminator 38">
              <a:extLst>
                <a:ext uri="{FF2B5EF4-FFF2-40B4-BE49-F238E27FC236}">
                  <a16:creationId xmlns:a16="http://schemas.microsoft.com/office/drawing/2014/main" id="{47FFF22F-F8E4-4BC3-9E17-5637B0495098}"/>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Flowchart: Terminator 39">
              <a:extLst>
                <a:ext uri="{FF2B5EF4-FFF2-40B4-BE49-F238E27FC236}">
                  <a16:creationId xmlns:a16="http://schemas.microsoft.com/office/drawing/2014/main" id="{A875CE47-D1EF-4B7F-9EA5-66E6404E8FF6}"/>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Flowchart: Delay 40">
              <a:extLst>
                <a:ext uri="{FF2B5EF4-FFF2-40B4-BE49-F238E27FC236}">
                  <a16:creationId xmlns:a16="http://schemas.microsoft.com/office/drawing/2014/main" id="{932A7ECC-8469-46D3-B38C-4BB597AFD5A9}"/>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2" name="Isosceles Triangle 41">
              <a:extLst>
                <a:ext uri="{FF2B5EF4-FFF2-40B4-BE49-F238E27FC236}">
                  <a16:creationId xmlns:a16="http://schemas.microsoft.com/office/drawing/2014/main" id="{B4B555B0-41D8-4AFD-B030-CF26F97A5C0D}"/>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B5C223D2-17D7-4856-BDF5-C2CC40D693E5}"/>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028DE090-DF2E-45B5-A738-DAAC23B036B8}"/>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Oval 48">
              <a:extLst>
                <a:ext uri="{FF2B5EF4-FFF2-40B4-BE49-F238E27FC236}">
                  <a16:creationId xmlns:a16="http://schemas.microsoft.com/office/drawing/2014/main" id="{31D7E836-E450-4443-B17A-44408C077040}"/>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 name="Oval 49">
              <a:extLst>
                <a:ext uri="{FF2B5EF4-FFF2-40B4-BE49-F238E27FC236}">
                  <a16:creationId xmlns:a16="http://schemas.microsoft.com/office/drawing/2014/main" id="{C0382E64-FBA9-4417-B458-2CE566682D88}"/>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1" name="Flowchart: Terminator 50">
              <a:extLst>
                <a:ext uri="{FF2B5EF4-FFF2-40B4-BE49-F238E27FC236}">
                  <a16:creationId xmlns:a16="http://schemas.microsoft.com/office/drawing/2014/main" id="{758B6B4E-F216-486D-BA03-C10A1F948D54}"/>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2" name="Flowchart: Terminator 51">
              <a:extLst>
                <a:ext uri="{FF2B5EF4-FFF2-40B4-BE49-F238E27FC236}">
                  <a16:creationId xmlns:a16="http://schemas.microsoft.com/office/drawing/2014/main" id="{0FADCC14-A2AF-45B8-B284-4C2B8CDA8FDC}"/>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3" name="Moon 52">
              <a:extLst>
                <a:ext uri="{FF2B5EF4-FFF2-40B4-BE49-F238E27FC236}">
                  <a16:creationId xmlns:a16="http://schemas.microsoft.com/office/drawing/2014/main" id="{3E31A3E2-1166-42C9-8BDA-014B524705C3}"/>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4" name="Moon 53">
              <a:extLst>
                <a:ext uri="{FF2B5EF4-FFF2-40B4-BE49-F238E27FC236}">
                  <a16:creationId xmlns:a16="http://schemas.microsoft.com/office/drawing/2014/main" id="{F6604FE4-3384-494C-8787-FA63575931E8}"/>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5" name="Oval 54">
              <a:extLst>
                <a:ext uri="{FF2B5EF4-FFF2-40B4-BE49-F238E27FC236}">
                  <a16:creationId xmlns:a16="http://schemas.microsoft.com/office/drawing/2014/main" id="{B71E4B57-1D12-4611-89B4-803122C751D4}"/>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6" name="Flowchart: Delay 55">
              <a:extLst>
                <a:ext uri="{FF2B5EF4-FFF2-40B4-BE49-F238E27FC236}">
                  <a16:creationId xmlns:a16="http://schemas.microsoft.com/office/drawing/2014/main" id="{AA7960D3-76A8-4AE9-983F-791315C4209D}"/>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7" name="Right Triangle 56">
              <a:extLst>
                <a:ext uri="{FF2B5EF4-FFF2-40B4-BE49-F238E27FC236}">
                  <a16:creationId xmlns:a16="http://schemas.microsoft.com/office/drawing/2014/main" id="{117E2868-C46F-4599-B0F0-DB4C8B09EE5A}"/>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8" name="Right Triangle 57">
              <a:extLst>
                <a:ext uri="{FF2B5EF4-FFF2-40B4-BE49-F238E27FC236}">
                  <a16:creationId xmlns:a16="http://schemas.microsoft.com/office/drawing/2014/main" id="{B7927C08-DBD1-4A31-9EF8-90CE13AE906F}"/>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9" name="Flowchart: Manual Operation 26">
              <a:extLst>
                <a:ext uri="{FF2B5EF4-FFF2-40B4-BE49-F238E27FC236}">
                  <a16:creationId xmlns:a16="http://schemas.microsoft.com/office/drawing/2014/main" id="{233B653A-4BD2-420C-AF4F-990EED7BB2BD}"/>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0" name="Flowchart: Terminator 59">
              <a:extLst>
                <a:ext uri="{FF2B5EF4-FFF2-40B4-BE49-F238E27FC236}">
                  <a16:creationId xmlns:a16="http://schemas.microsoft.com/office/drawing/2014/main" id="{C77883D2-096E-47A7-8CBA-08A107EE1ABC}"/>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1" name="Flowchart: Terminator 60">
              <a:extLst>
                <a:ext uri="{FF2B5EF4-FFF2-40B4-BE49-F238E27FC236}">
                  <a16:creationId xmlns:a16="http://schemas.microsoft.com/office/drawing/2014/main" id="{E887E6A4-6F86-4BF9-9440-9AA356E5F925}"/>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62" name="Flowchart: Connector 61">
              <a:extLst>
                <a:ext uri="{FF2B5EF4-FFF2-40B4-BE49-F238E27FC236}">
                  <a16:creationId xmlns:a16="http://schemas.microsoft.com/office/drawing/2014/main" id="{AA3A3947-78D4-4865-8CC5-4986091511CB}"/>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63" name="Flowchart: Connector 62">
              <a:extLst>
                <a:ext uri="{FF2B5EF4-FFF2-40B4-BE49-F238E27FC236}">
                  <a16:creationId xmlns:a16="http://schemas.microsoft.com/office/drawing/2014/main" id="{BE28038E-AD42-44C2-B2D1-86D714E45281}"/>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64" name="Group 63">
              <a:extLst>
                <a:ext uri="{FF2B5EF4-FFF2-40B4-BE49-F238E27FC236}">
                  <a16:creationId xmlns:a16="http://schemas.microsoft.com/office/drawing/2014/main" id="{9E0B2E83-D456-4BEA-9B93-E71518929248}"/>
                </a:ext>
              </a:extLst>
            </p:cNvPr>
            <p:cNvGrpSpPr/>
            <p:nvPr/>
          </p:nvGrpSpPr>
          <p:grpSpPr>
            <a:xfrm>
              <a:off x="-2123362" y="4260410"/>
              <a:ext cx="218912" cy="352027"/>
              <a:chOff x="859632" y="2338402"/>
              <a:chExt cx="571500" cy="788345"/>
            </a:xfrm>
          </p:grpSpPr>
          <p:sp>
            <p:nvSpPr>
              <p:cNvPr id="69" name="Rectangle 68">
                <a:extLst>
                  <a:ext uri="{FF2B5EF4-FFF2-40B4-BE49-F238E27FC236}">
                    <a16:creationId xmlns:a16="http://schemas.microsoft.com/office/drawing/2014/main" id="{075675B1-91E5-446E-ABEB-DBE65C52A990}"/>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70" name="Picture 69">
                <a:extLst>
                  <a:ext uri="{FF2B5EF4-FFF2-40B4-BE49-F238E27FC236}">
                    <a16:creationId xmlns:a16="http://schemas.microsoft.com/office/drawing/2014/main" id="{3168FC6F-B523-4388-A5AE-44FCF2FC514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5" name="Freeform: Shape 233">
              <a:extLst>
                <a:ext uri="{FF2B5EF4-FFF2-40B4-BE49-F238E27FC236}">
                  <a16:creationId xmlns:a16="http://schemas.microsoft.com/office/drawing/2014/main" id="{D021D445-DA72-49A0-BA13-20814CD369E2}"/>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6" name="Group 65">
              <a:extLst>
                <a:ext uri="{FF2B5EF4-FFF2-40B4-BE49-F238E27FC236}">
                  <a16:creationId xmlns:a16="http://schemas.microsoft.com/office/drawing/2014/main" id="{4122E9DF-307E-4A01-9ED4-032F99A73C4D}"/>
                </a:ext>
              </a:extLst>
            </p:cNvPr>
            <p:cNvGrpSpPr/>
            <p:nvPr/>
          </p:nvGrpSpPr>
          <p:grpSpPr>
            <a:xfrm rot="20979317">
              <a:off x="-1622790" y="4356147"/>
              <a:ext cx="291582" cy="209055"/>
              <a:chOff x="2687747" y="3880759"/>
              <a:chExt cx="433033" cy="310471"/>
            </a:xfrm>
          </p:grpSpPr>
          <p:sp>
            <p:nvSpPr>
              <p:cNvPr id="67" name="Freeform: Shape 235">
                <a:extLst>
                  <a:ext uri="{FF2B5EF4-FFF2-40B4-BE49-F238E27FC236}">
                    <a16:creationId xmlns:a16="http://schemas.microsoft.com/office/drawing/2014/main" id="{E653F5FF-B164-4366-B1DC-4B4A0C03F97E}"/>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Freeform: Shape 236">
                <a:extLst>
                  <a:ext uri="{FF2B5EF4-FFF2-40B4-BE49-F238E27FC236}">
                    <a16:creationId xmlns:a16="http://schemas.microsoft.com/office/drawing/2014/main" id="{726FB461-F59B-4242-9097-D672AF10D743}"/>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29541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spect 77">
            <a:extLst>
              <a:ext uri="{FF2B5EF4-FFF2-40B4-BE49-F238E27FC236}">
                <a16:creationId xmlns:a16="http://schemas.microsoft.com/office/drawing/2014/main" id="{0BB11AA1-9C50-4FEF-B784-6516A5047CD2}"/>
              </a:ext>
            </a:extLst>
          </p:cNvPr>
          <p:cNvSpPr/>
          <p:nvPr/>
        </p:nvSpPr>
        <p:spPr>
          <a:xfrm>
            <a:off x="448038" y="2407195"/>
            <a:ext cx="8144346" cy="202415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lgn="ctr"/>
            <a:r>
              <a:rPr lang="en-US" sz="3600" dirty="0">
                <a:solidFill>
                  <a:srgbClr val="000000"/>
                </a:solidFill>
              </a:rPr>
              <a:t>No matter who you’re speaking to or what kind of day you’re having good manners are a constant must. Be kind regarding others’ needs and opinions.</a:t>
            </a:r>
          </a:p>
          <a:p>
            <a:pPr marL="914400" lvl="1" indent="-457200" algn="ctr">
              <a:spcBef>
                <a:spcPts val="600"/>
              </a:spcBef>
              <a:spcAft>
                <a:spcPts val="600"/>
              </a:spcAft>
              <a:buFont typeface="Wingdings" panose="05000000000000000000" pitchFamily="2" charset="2"/>
              <a:buChar char="Ø"/>
            </a:pPr>
            <a:endParaRPr lang="en-US" sz="3600" dirty="0">
              <a:solidFill>
                <a:srgbClr val="000000"/>
              </a:solidFill>
            </a:endParaRPr>
          </a:p>
        </p:txBody>
      </p:sp>
      <p:grpSp>
        <p:nvGrpSpPr>
          <p:cNvPr id="27" name="Group 26">
            <a:extLst>
              <a:ext uri="{FF2B5EF4-FFF2-40B4-BE49-F238E27FC236}">
                <a16:creationId xmlns:a16="http://schemas.microsoft.com/office/drawing/2014/main" id="{F6B8A49F-8E94-4CC4-8C56-9F24381B1B88}"/>
              </a:ext>
            </a:extLst>
          </p:cNvPr>
          <p:cNvGrpSpPr/>
          <p:nvPr/>
        </p:nvGrpSpPr>
        <p:grpSpPr>
          <a:xfrm>
            <a:off x="-355600" y="4552860"/>
            <a:ext cx="12992100" cy="2698841"/>
            <a:chOff x="-96930" y="4552859"/>
            <a:chExt cx="9423252" cy="2698841"/>
          </a:xfrm>
        </p:grpSpPr>
        <p:grpSp>
          <p:nvGrpSpPr>
            <p:cNvPr id="28" name="Group 27">
              <a:extLst>
                <a:ext uri="{FF2B5EF4-FFF2-40B4-BE49-F238E27FC236}">
                  <a16:creationId xmlns:a16="http://schemas.microsoft.com/office/drawing/2014/main" id="{C9F595BF-0AC0-4B3F-8A5C-AC1EC77F3677}"/>
                </a:ext>
              </a:extLst>
            </p:cNvPr>
            <p:cNvGrpSpPr/>
            <p:nvPr/>
          </p:nvGrpSpPr>
          <p:grpSpPr>
            <a:xfrm>
              <a:off x="-20730" y="5251359"/>
              <a:ext cx="9347052" cy="2000341"/>
              <a:chOff x="4670" y="4705259"/>
              <a:chExt cx="9347052" cy="2000341"/>
            </a:xfrm>
          </p:grpSpPr>
          <p:sp>
            <p:nvSpPr>
              <p:cNvPr id="33" name="Rectangle 32">
                <a:extLst>
                  <a:ext uri="{FF2B5EF4-FFF2-40B4-BE49-F238E27FC236}">
                    <a16:creationId xmlns:a16="http://schemas.microsoft.com/office/drawing/2014/main" id="{BB9459FC-5FB6-40DF-BF21-AE60362E7F68}"/>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A8031C2-B879-4401-8D5C-16901C0A0C06}"/>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5" name="Rectangle 34">
                <a:extLst>
                  <a:ext uri="{FF2B5EF4-FFF2-40B4-BE49-F238E27FC236}">
                    <a16:creationId xmlns:a16="http://schemas.microsoft.com/office/drawing/2014/main" id="{F4FD48B2-8326-49C1-AEEE-FA2C50864117}"/>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9" name="Group 28">
              <a:extLst>
                <a:ext uri="{FF2B5EF4-FFF2-40B4-BE49-F238E27FC236}">
                  <a16:creationId xmlns:a16="http://schemas.microsoft.com/office/drawing/2014/main" id="{64703DF0-38E6-4748-AF48-46FAE84CCE18}"/>
                </a:ext>
              </a:extLst>
            </p:cNvPr>
            <p:cNvGrpSpPr/>
            <p:nvPr/>
          </p:nvGrpSpPr>
          <p:grpSpPr>
            <a:xfrm>
              <a:off x="-96930" y="4552859"/>
              <a:ext cx="9347052" cy="2000341"/>
              <a:chOff x="4670" y="4705259"/>
              <a:chExt cx="9347052" cy="2000341"/>
            </a:xfrm>
          </p:grpSpPr>
          <p:sp>
            <p:nvSpPr>
              <p:cNvPr id="30" name="Rectangle 29">
                <a:extLst>
                  <a:ext uri="{FF2B5EF4-FFF2-40B4-BE49-F238E27FC236}">
                    <a16:creationId xmlns:a16="http://schemas.microsoft.com/office/drawing/2014/main" id="{26E1E367-5ABE-43B0-8971-4D6A51B1D3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BDFF95F-72A0-48C9-9BAC-A46CDCB898E3}"/>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2" name="Rectangle 31">
                <a:extLst>
                  <a:ext uri="{FF2B5EF4-FFF2-40B4-BE49-F238E27FC236}">
                    <a16:creationId xmlns:a16="http://schemas.microsoft.com/office/drawing/2014/main" id="{2FE446F2-9528-497B-8272-0A09337FC803}"/>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46" name="Rectangle 45">
            <a:extLst>
              <a:ext uri="{FF2B5EF4-FFF2-40B4-BE49-F238E27FC236}">
                <a16:creationId xmlns:a16="http://schemas.microsoft.com/office/drawing/2014/main" id="{EA5E6F4A-81F1-41F8-8D28-AD0AFB85DD2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endParaRPr lang="en-US" sz="3200" dirty="0">
              <a:solidFill>
                <a:schemeClr val="bg1"/>
              </a:solidFill>
              <a:latin typeface="+mj-lt"/>
            </a:endParaRPr>
          </a:p>
        </p:txBody>
      </p:sp>
      <p:sp>
        <p:nvSpPr>
          <p:cNvPr id="47" name="Freeform: Shape 46">
            <a:extLst>
              <a:ext uri="{FF2B5EF4-FFF2-40B4-BE49-F238E27FC236}">
                <a16:creationId xmlns:a16="http://schemas.microsoft.com/office/drawing/2014/main" id="{170A1C8A-8123-4E31-B436-E331482FFCD2}"/>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r>
              <a:rPr lang="en-US" sz="4000" b="1" dirty="0">
                <a:solidFill>
                  <a:srgbClr val="232323"/>
                </a:solidFill>
              </a:rPr>
              <a:t>     </a:t>
            </a:r>
            <a:r>
              <a:rPr lang="en-US" sz="4000" b="1" dirty="0">
                <a:solidFill>
                  <a:srgbClr val="232323"/>
                </a:solidFill>
                <a:latin typeface="+mj-lt"/>
              </a:rPr>
              <a:t>Respect Every Individual</a:t>
            </a:r>
          </a:p>
        </p:txBody>
      </p:sp>
      <p:pic>
        <p:nvPicPr>
          <p:cNvPr id="48" name="Picture 47">
            <a:extLst>
              <a:ext uri="{FF2B5EF4-FFF2-40B4-BE49-F238E27FC236}">
                <a16:creationId xmlns:a16="http://schemas.microsoft.com/office/drawing/2014/main" id="{A520D836-C361-457B-9FB5-50B42236CF9C}"/>
              </a:ext>
            </a:extLst>
          </p:cNvPr>
          <p:cNvPicPr>
            <a:picLocks noChangeAspect="1"/>
          </p:cNvPicPr>
          <p:nvPr/>
        </p:nvPicPr>
        <p:blipFill rotWithShape="1">
          <a:blip r:embed="rId4"/>
          <a:srcRect r="79017"/>
          <a:stretch/>
        </p:blipFill>
        <p:spPr>
          <a:xfrm>
            <a:off x="5606960" y="-17697"/>
            <a:ext cx="1326585" cy="1011228"/>
          </a:xfrm>
          <a:prstGeom prst="rect">
            <a:avLst/>
          </a:prstGeom>
        </p:spPr>
      </p:pic>
      <p:sp>
        <p:nvSpPr>
          <p:cNvPr id="18" name="Freeform: Shape 36">
            <a:extLst>
              <a:ext uri="{FF2B5EF4-FFF2-40B4-BE49-F238E27FC236}">
                <a16:creationId xmlns:a16="http://schemas.microsoft.com/office/drawing/2014/main" id="{3B4E8CF4-CAA3-4021-9077-DBB63541C524}"/>
              </a:ext>
            </a:extLst>
          </p:cNvPr>
          <p:cNvSpPr/>
          <p:nvPr/>
        </p:nvSpPr>
        <p:spPr>
          <a:xfrm flipH="1">
            <a:off x="-2" y="1188847"/>
            <a:ext cx="64008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Be Courteous</a:t>
            </a:r>
          </a:p>
        </p:txBody>
      </p:sp>
      <p:grpSp>
        <p:nvGrpSpPr>
          <p:cNvPr id="16" name="Group 15">
            <a:extLst>
              <a:ext uri="{FF2B5EF4-FFF2-40B4-BE49-F238E27FC236}">
                <a16:creationId xmlns:a16="http://schemas.microsoft.com/office/drawing/2014/main" id="{FA0EB482-31DA-4DE7-BE15-3316A1A6F7BA}"/>
              </a:ext>
            </a:extLst>
          </p:cNvPr>
          <p:cNvGrpSpPr/>
          <p:nvPr/>
        </p:nvGrpSpPr>
        <p:grpSpPr>
          <a:xfrm flipH="1">
            <a:off x="9336536" y="1727119"/>
            <a:ext cx="2113904" cy="4429043"/>
            <a:chOff x="-2807430" y="2957609"/>
            <a:chExt cx="1476222" cy="3049055"/>
          </a:xfrm>
        </p:grpSpPr>
        <p:grpSp>
          <p:nvGrpSpPr>
            <p:cNvPr id="17" name="Group 16">
              <a:extLst>
                <a:ext uri="{FF2B5EF4-FFF2-40B4-BE49-F238E27FC236}">
                  <a16:creationId xmlns:a16="http://schemas.microsoft.com/office/drawing/2014/main" id="{B9798DC0-1222-4330-93C1-B930BF25224F}"/>
                </a:ext>
              </a:extLst>
            </p:cNvPr>
            <p:cNvGrpSpPr/>
            <p:nvPr/>
          </p:nvGrpSpPr>
          <p:grpSpPr>
            <a:xfrm>
              <a:off x="-2125247" y="5735089"/>
              <a:ext cx="222681" cy="271575"/>
              <a:chOff x="3312043" y="4084938"/>
              <a:chExt cx="189762" cy="211269"/>
            </a:xfrm>
          </p:grpSpPr>
          <p:sp>
            <p:nvSpPr>
              <p:cNvPr id="69" name="Chord 68">
                <a:extLst>
                  <a:ext uri="{FF2B5EF4-FFF2-40B4-BE49-F238E27FC236}">
                    <a16:creationId xmlns:a16="http://schemas.microsoft.com/office/drawing/2014/main" id="{BA7ABDE9-3A84-4143-B130-3D5E5FE158A8}"/>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0" name="Chord 69">
                <a:extLst>
                  <a:ext uri="{FF2B5EF4-FFF2-40B4-BE49-F238E27FC236}">
                    <a16:creationId xmlns:a16="http://schemas.microsoft.com/office/drawing/2014/main" id="{E8B97EAD-E3F4-40C9-BC5D-7E5426C7388C}"/>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9" name="Flowchart: Manual Operation 26">
              <a:extLst>
                <a:ext uri="{FF2B5EF4-FFF2-40B4-BE49-F238E27FC236}">
                  <a16:creationId xmlns:a16="http://schemas.microsoft.com/office/drawing/2014/main" id="{697C7707-47FF-4059-84DA-09779CFF74C5}"/>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20" name="Group 19">
              <a:extLst>
                <a:ext uri="{FF2B5EF4-FFF2-40B4-BE49-F238E27FC236}">
                  <a16:creationId xmlns:a16="http://schemas.microsoft.com/office/drawing/2014/main" id="{99453C8A-F9A1-4CB0-8170-A2A912FBA542}"/>
                </a:ext>
              </a:extLst>
            </p:cNvPr>
            <p:cNvGrpSpPr/>
            <p:nvPr/>
          </p:nvGrpSpPr>
          <p:grpSpPr>
            <a:xfrm>
              <a:off x="-2484197" y="5714408"/>
              <a:ext cx="222681" cy="271575"/>
              <a:chOff x="3312043" y="4084938"/>
              <a:chExt cx="189762" cy="211269"/>
            </a:xfrm>
          </p:grpSpPr>
          <p:sp>
            <p:nvSpPr>
              <p:cNvPr id="67" name="Chord 66">
                <a:extLst>
                  <a:ext uri="{FF2B5EF4-FFF2-40B4-BE49-F238E27FC236}">
                    <a16:creationId xmlns:a16="http://schemas.microsoft.com/office/drawing/2014/main" id="{A1805D38-29A3-4680-8B8A-7DF93408CF09}"/>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68" name="Chord 67">
                <a:extLst>
                  <a:ext uri="{FF2B5EF4-FFF2-40B4-BE49-F238E27FC236}">
                    <a16:creationId xmlns:a16="http://schemas.microsoft.com/office/drawing/2014/main" id="{F7110174-198E-403F-9920-8E60A400E736}"/>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1" name="Rectangle: Single Corner Snipped 29">
              <a:extLst>
                <a:ext uri="{FF2B5EF4-FFF2-40B4-BE49-F238E27FC236}">
                  <a16:creationId xmlns:a16="http://schemas.microsoft.com/office/drawing/2014/main" id="{B82FAC47-7A91-4BF7-AAD8-E52F70EB941B}"/>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Oval 21">
              <a:extLst>
                <a:ext uri="{FF2B5EF4-FFF2-40B4-BE49-F238E27FC236}">
                  <a16:creationId xmlns:a16="http://schemas.microsoft.com/office/drawing/2014/main" id="{05F77071-1ACD-4576-96E5-01E0D7620F50}"/>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3" name="Oval 22">
              <a:extLst>
                <a:ext uri="{FF2B5EF4-FFF2-40B4-BE49-F238E27FC236}">
                  <a16:creationId xmlns:a16="http://schemas.microsoft.com/office/drawing/2014/main" id="{A68B55E6-A401-4DF8-ABA0-CA08CBF06200}"/>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Flowchart: Off-page Connector 23">
              <a:extLst>
                <a:ext uri="{FF2B5EF4-FFF2-40B4-BE49-F238E27FC236}">
                  <a16:creationId xmlns:a16="http://schemas.microsoft.com/office/drawing/2014/main" id="{2D0F562C-235E-47CF-9AEF-4775BAB867CD}"/>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5" name="Oval 24">
              <a:extLst>
                <a:ext uri="{FF2B5EF4-FFF2-40B4-BE49-F238E27FC236}">
                  <a16:creationId xmlns:a16="http://schemas.microsoft.com/office/drawing/2014/main" id="{AFFF0957-2FEE-4608-AEAE-63F28820CE1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6" name="Flowchart: Terminator 25">
              <a:extLst>
                <a:ext uri="{FF2B5EF4-FFF2-40B4-BE49-F238E27FC236}">
                  <a16:creationId xmlns:a16="http://schemas.microsoft.com/office/drawing/2014/main" id="{47F0BFC5-E7E7-4178-8E27-4C7BCA4528E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6" name="Flowchart: Terminator 35">
              <a:extLst>
                <a:ext uri="{FF2B5EF4-FFF2-40B4-BE49-F238E27FC236}">
                  <a16:creationId xmlns:a16="http://schemas.microsoft.com/office/drawing/2014/main" id="{8CD1B90A-A3C3-4DCF-8956-B795336BDD5D}"/>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Flowchart: Delay 36">
              <a:extLst>
                <a:ext uri="{FF2B5EF4-FFF2-40B4-BE49-F238E27FC236}">
                  <a16:creationId xmlns:a16="http://schemas.microsoft.com/office/drawing/2014/main" id="{D08811E3-BE48-474F-8D4F-447B002A1D7B}"/>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8" name="Isosceles Triangle 37">
              <a:extLst>
                <a:ext uri="{FF2B5EF4-FFF2-40B4-BE49-F238E27FC236}">
                  <a16:creationId xmlns:a16="http://schemas.microsoft.com/office/drawing/2014/main" id="{04FEE95E-59A1-42EC-9339-AE70926291A8}"/>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Oval 38">
              <a:extLst>
                <a:ext uri="{FF2B5EF4-FFF2-40B4-BE49-F238E27FC236}">
                  <a16:creationId xmlns:a16="http://schemas.microsoft.com/office/drawing/2014/main" id="{820EA33D-B27B-4CE9-8A29-5B1806957244}"/>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Oval 39">
              <a:extLst>
                <a:ext uri="{FF2B5EF4-FFF2-40B4-BE49-F238E27FC236}">
                  <a16:creationId xmlns:a16="http://schemas.microsoft.com/office/drawing/2014/main" id="{D2422F54-C04E-4F6F-8189-1B35C92079C9}"/>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Oval 40">
              <a:extLst>
                <a:ext uri="{FF2B5EF4-FFF2-40B4-BE49-F238E27FC236}">
                  <a16:creationId xmlns:a16="http://schemas.microsoft.com/office/drawing/2014/main" id="{98573FCF-FE3D-47A7-B3D0-8EB3DEC352E1}"/>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Oval 41">
              <a:extLst>
                <a:ext uri="{FF2B5EF4-FFF2-40B4-BE49-F238E27FC236}">
                  <a16:creationId xmlns:a16="http://schemas.microsoft.com/office/drawing/2014/main" id="{7FCB8BAF-216F-4F9B-AFDE-32C33E6ADD90}"/>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Flowchart: Terminator 42">
              <a:extLst>
                <a:ext uri="{FF2B5EF4-FFF2-40B4-BE49-F238E27FC236}">
                  <a16:creationId xmlns:a16="http://schemas.microsoft.com/office/drawing/2014/main" id="{F9DEADB6-9C47-4652-AB34-FAB402CFF214}"/>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Flowchart: Terminator 43">
              <a:extLst>
                <a:ext uri="{FF2B5EF4-FFF2-40B4-BE49-F238E27FC236}">
                  <a16:creationId xmlns:a16="http://schemas.microsoft.com/office/drawing/2014/main" id="{7EA0AAC2-305D-45CB-B14B-722ED0678754}"/>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Moon 48">
              <a:extLst>
                <a:ext uri="{FF2B5EF4-FFF2-40B4-BE49-F238E27FC236}">
                  <a16:creationId xmlns:a16="http://schemas.microsoft.com/office/drawing/2014/main" id="{86D46BB3-7E9A-47C4-B588-2FC944E58247}"/>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0" name="Moon 49">
              <a:extLst>
                <a:ext uri="{FF2B5EF4-FFF2-40B4-BE49-F238E27FC236}">
                  <a16:creationId xmlns:a16="http://schemas.microsoft.com/office/drawing/2014/main" id="{38E35956-BB45-440F-A050-0F03A9A6E3C6}"/>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1" name="Oval 50">
              <a:extLst>
                <a:ext uri="{FF2B5EF4-FFF2-40B4-BE49-F238E27FC236}">
                  <a16:creationId xmlns:a16="http://schemas.microsoft.com/office/drawing/2014/main" id="{243145CE-191D-4F87-90E0-B61180208584}"/>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2" name="Flowchart: Delay 51">
              <a:extLst>
                <a:ext uri="{FF2B5EF4-FFF2-40B4-BE49-F238E27FC236}">
                  <a16:creationId xmlns:a16="http://schemas.microsoft.com/office/drawing/2014/main" id="{693E6D95-A2D5-4093-8A32-3D0A3B713920}"/>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3" name="Right Triangle 52">
              <a:extLst>
                <a:ext uri="{FF2B5EF4-FFF2-40B4-BE49-F238E27FC236}">
                  <a16:creationId xmlns:a16="http://schemas.microsoft.com/office/drawing/2014/main" id="{D1C5B285-BBD4-4DCB-9506-498A5B4682FA}"/>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Right Triangle 53">
              <a:extLst>
                <a:ext uri="{FF2B5EF4-FFF2-40B4-BE49-F238E27FC236}">
                  <a16:creationId xmlns:a16="http://schemas.microsoft.com/office/drawing/2014/main" id="{EA01E342-32C4-40EE-9D75-070B31936C07}"/>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5" name="Flowchart: Manual Operation 26">
              <a:extLst>
                <a:ext uri="{FF2B5EF4-FFF2-40B4-BE49-F238E27FC236}">
                  <a16:creationId xmlns:a16="http://schemas.microsoft.com/office/drawing/2014/main" id="{88B38A4A-5404-4231-8C0E-B268A55A74D7}"/>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6" name="Flowchart: Terminator 55">
              <a:extLst>
                <a:ext uri="{FF2B5EF4-FFF2-40B4-BE49-F238E27FC236}">
                  <a16:creationId xmlns:a16="http://schemas.microsoft.com/office/drawing/2014/main" id="{E01B293A-C298-4602-B9E7-8E7130C3E668}"/>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7" name="Flowchart: Terminator 56">
              <a:extLst>
                <a:ext uri="{FF2B5EF4-FFF2-40B4-BE49-F238E27FC236}">
                  <a16:creationId xmlns:a16="http://schemas.microsoft.com/office/drawing/2014/main" id="{0E22F03F-6443-488F-BA9C-0D0F825DD0E1}"/>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8" name="Flowchart: Connector 57">
              <a:extLst>
                <a:ext uri="{FF2B5EF4-FFF2-40B4-BE49-F238E27FC236}">
                  <a16:creationId xmlns:a16="http://schemas.microsoft.com/office/drawing/2014/main" id="{FFA3C33A-AB36-4163-9884-CF5D5A640864}"/>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9" name="Flowchart: Connector 58">
              <a:extLst>
                <a:ext uri="{FF2B5EF4-FFF2-40B4-BE49-F238E27FC236}">
                  <a16:creationId xmlns:a16="http://schemas.microsoft.com/office/drawing/2014/main" id="{A168822D-67E2-45AC-B0C8-1600B22475BD}"/>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60" name="Group 59">
              <a:extLst>
                <a:ext uri="{FF2B5EF4-FFF2-40B4-BE49-F238E27FC236}">
                  <a16:creationId xmlns:a16="http://schemas.microsoft.com/office/drawing/2014/main" id="{38C32056-4931-4A28-B77C-4571A51C1323}"/>
                </a:ext>
              </a:extLst>
            </p:cNvPr>
            <p:cNvGrpSpPr/>
            <p:nvPr/>
          </p:nvGrpSpPr>
          <p:grpSpPr>
            <a:xfrm>
              <a:off x="-2123362" y="4260410"/>
              <a:ext cx="218912" cy="352027"/>
              <a:chOff x="859632" y="2338402"/>
              <a:chExt cx="571500" cy="788345"/>
            </a:xfrm>
          </p:grpSpPr>
          <p:sp>
            <p:nvSpPr>
              <p:cNvPr id="65" name="Rectangle 64">
                <a:extLst>
                  <a:ext uri="{FF2B5EF4-FFF2-40B4-BE49-F238E27FC236}">
                    <a16:creationId xmlns:a16="http://schemas.microsoft.com/office/drawing/2014/main" id="{247642B3-3541-47C5-B755-53C654144F6C}"/>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66" name="Picture 65">
                <a:extLst>
                  <a:ext uri="{FF2B5EF4-FFF2-40B4-BE49-F238E27FC236}">
                    <a16:creationId xmlns:a16="http://schemas.microsoft.com/office/drawing/2014/main" id="{71681F16-B5FD-41F5-B41B-2A6285BFBBF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1" name="Freeform: Shape 233">
              <a:extLst>
                <a:ext uri="{FF2B5EF4-FFF2-40B4-BE49-F238E27FC236}">
                  <a16:creationId xmlns:a16="http://schemas.microsoft.com/office/drawing/2014/main" id="{C38D5A12-3F70-4CA2-88C0-F7C731ECB24D}"/>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a16="http://schemas.microsoft.com/office/drawing/2014/main" id="{9FDC3FA1-8617-4F0A-805C-5E8F1CF3160A}"/>
                </a:ext>
              </a:extLst>
            </p:cNvPr>
            <p:cNvGrpSpPr/>
            <p:nvPr/>
          </p:nvGrpSpPr>
          <p:grpSpPr>
            <a:xfrm rot="20979317">
              <a:off x="-1622790" y="4356147"/>
              <a:ext cx="291582" cy="209055"/>
              <a:chOff x="2687747" y="3880759"/>
              <a:chExt cx="433033" cy="310471"/>
            </a:xfrm>
          </p:grpSpPr>
          <p:sp>
            <p:nvSpPr>
              <p:cNvPr id="63" name="Freeform: Shape 235">
                <a:extLst>
                  <a:ext uri="{FF2B5EF4-FFF2-40B4-BE49-F238E27FC236}">
                    <a16:creationId xmlns:a16="http://schemas.microsoft.com/office/drawing/2014/main" id="{A66E3F2F-BE51-4351-AEEA-9148C77A3872}"/>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Freeform: Shape 236">
                <a:extLst>
                  <a:ext uri="{FF2B5EF4-FFF2-40B4-BE49-F238E27FC236}">
                    <a16:creationId xmlns:a16="http://schemas.microsoft.com/office/drawing/2014/main" id="{38C6A58C-3DD3-45C4-AE9A-09278E5267E9}"/>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7693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spect 77">
            <a:extLst>
              <a:ext uri="{FF2B5EF4-FFF2-40B4-BE49-F238E27FC236}">
                <a16:creationId xmlns:a16="http://schemas.microsoft.com/office/drawing/2014/main" id="{0BB11AA1-9C50-4FEF-B784-6516A5047CD2}"/>
              </a:ext>
            </a:extLst>
          </p:cNvPr>
          <p:cNvSpPr/>
          <p:nvPr/>
        </p:nvSpPr>
        <p:spPr>
          <a:xfrm>
            <a:off x="729078" y="2471096"/>
            <a:ext cx="8221709" cy="151549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lgn="ctr"/>
            <a:r>
              <a:rPr lang="en-US" sz="3600" dirty="0">
                <a:solidFill>
                  <a:srgbClr val="000000"/>
                </a:solidFill>
              </a:rPr>
              <a:t>Successful and respectful communication is a two-way street, when having a conversation, take time to attentively listen and actively hear others.</a:t>
            </a:r>
          </a:p>
        </p:txBody>
      </p:sp>
      <p:grpSp>
        <p:nvGrpSpPr>
          <p:cNvPr id="25" name="Group 24">
            <a:extLst>
              <a:ext uri="{FF2B5EF4-FFF2-40B4-BE49-F238E27FC236}">
                <a16:creationId xmlns:a16="http://schemas.microsoft.com/office/drawing/2014/main" id="{B1B713E8-011D-4E71-9B4B-094A063C169E}"/>
              </a:ext>
            </a:extLst>
          </p:cNvPr>
          <p:cNvGrpSpPr/>
          <p:nvPr/>
        </p:nvGrpSpPr>
        <p:grpSpPr>
          <a:xfrm>
            <a:off x="-355600" y="4552860"/>
            <a:ext cx="12992100" cy="2698841"/>
            <a:chOff x="-96930" y="4552859"/>
            <a:chExt cx="9423252" cy="2698841"/>
          </a:xfrm>
        </p:grpSpPr>
        <p:grpSp>
          <p:nvGrpSpPr>
            <p:cNvPr id="26" name="Group 25">
              <a:extLst>
                <a:ext uri="{FF2B5EF4-FFF2-40B4-BE49-F238E27FC236}">
                  <a16:creationId xmlns:a16="http://schemas.microsoft.com/office/drawing/2014/main" id="{FD36C854-7094-4DA6-A007-4D5EA3D393A4}"/>
                </a:ext>
              </a:extLst>
            </p:cNvPr>
            <p:cNvGrpSpPr/>
            <p:nvPr/>
          </p:nvGrpSpPr>
          <p:grpSpPr>
            <a:xfrm>
              <a:off x="-20730" y="5251359"/>
              <a:ext cx="9347052" cy="2000341"/>
              <a:chOff x="4670" y="4705259"/>
              <a:chExt cx="9347052" cy="2000341"/>
            </a:xfrm>
          </p:grpSpPr>
          <p:sp>
            <p:nvSpPr>
              <p:cNvPr id="31" name="Rectangle 30">
                <a:extLst>
                  <a:ext uri="{FF2B5EF4-FFF2-40B4-BE49-F238E27FC236}">
                    <a16:creationId xmlns:a16="http://schemas.microsoft.com/office/drawing/2014/main" id="{7E13547E-E9CA-402D-A408-3799EEEAE09F}"/>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3B881A-026C-4094-AF27-05FC5DBFD6B6}"/>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3" name="Rectangle 32">
                <a:extLst>
                  <a:ext uri="{FF2B5EF4-FFF2-40B4-BE49-F238E27FC236}">
                    <a16:creationId xmlns:a16="http://schemas.microsoft.com/office/drawing/2014/main" id="{617849BE-8097-4F7F-915A-4E65A4C74F2C}"/>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7" name="Group 26">
              <a:extLst>
                <a:ext uri="{FF2B5EF4-FFF2-40B4-BE49-F238E27FC236}">
                  <a16:creationId xmlns:a16="http://schemas.microsoft.com/office/drawing/2014/main" id="{19DA3721-669E-4346-AA77-1F6F70C012EA}"/>
                </a:ext>
              </a:extLst>
            </p:cNvPr>
            <p:cNvGrpSpPr/>
            <p:nvPr/>
          </p:nvGrpSpPr>
          <p:grpSpPr>
            <a:xfrm>
              <a:off x="-96930" y="4552859"/>
              <a:ext cx="9347052" cy="2000341"/>
              <a:chOff x="4670" y="4705259"/>
              <a:chExt cx="9347052" cy="2000341"/>
            </a:xfrm>
          </p:grpSpPr>
          <p:sp>
            <p:nvSpPr>
              <p:cNvPr id="28" name="Rectangle 27">
                <a:extLst>
                  <a:ext uri="{FF2B5EF4-FFF2-40B4-BE49-F238E27FC236}">
                    <a16:creationId xmlns:a16="http://schemas.microsoft.com/office/drawing/2014/main" id="{89F92603-04F5-433B-8CE8-1AD7162E8DC6}"/>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EB07A38-178B-49C9-A4F4-FDEF284ADAAD}"/>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0" name="Rectangle 29">
                <a:extLst>
                  <a:ext uri="{FF2B5EF4-FFF2-40B4-BE49-F238E27FC236}">
                    <a16:creationId xmlns:a16="http://schemas.microsoft.com/office/drawing/2014/main" id="{6A518767-075D-4E13-8B29-70539E3CEB8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34" name="Rectangle 33">
            <a:extLst>
              <a:ext uri="{FF2B5EF4-FFF2-40B4-BE49-F238E27FC236}">
                <a16:creationId xmlns:a16="http://schemas.microsoft.com/office/drawing/2014/main" id="{A76CC8CF-7E97-4F4A-8E3F-95078D0E3D43}"/>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endParaRPr lang="en-US" sz="3200" dirty="0">
              <a:solidFill>
                <a:schemeClr val="bg1"/>
              </a:solidFill>
              <a:latin typeface="+mj-lt"/>
            </a:endParaRPr>
          </a:p>
        </p:txBody>
      </p:sp>
      <p:sp>
        <p:nvSpPr>
          <p:cNvPr id="35" name="Freeform: Shape 34">
            <a:extLst>
              <a:ext uri="{FF2B5EF4-FFF2-40B4-BE49-F238E27FC236}">
                <a16:creationId xmlns:a16="http://schemas.microsoft.com/office/drawing/2014/main" id="{BF20E3AF-586F-49D2-9514-49C3D99C7A2D}"/>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r>
              <a:rPr lang="en-US" sz="4000" b="1" dirty="0">
                <a:solidFill>
                  <a:srgbClr val="232323"/>
                </a:solidFill>
              </a:rPr>
              <a:t>     </a:t>
            </a:r>
            <a:r>
              <a:rPr lang="en-US" sz="4000" b="1" dirty="0">
                <a:solidFill>
                  <a:srgbClr val="232323"/>
                </a:solidFill>
                <a:latin typeface="+mj-lt"/>
              </a:rPr>
              <a:t>Respect Every Individual</a:t>
            </a:r>
          </a:p>
        </p:txBody>
      </p:sp>
      <p:pic>
        <p:nvPicPr>
          <p:cNvPr id="36" name="Picture 35">
            <a:extLst>
              <a:ext uri="{FF2B5EF4-FFF2-40B4-BE49-F238E27FC236}">
                <a16:creationId xmlns:a16="http://schemas.microsoft.com/office/drawing/2014/main" id="{C20C8CEA-370F-48C9-94F4-77A238658BD6}"/>
              </a:ext>
            </a:extLst>
          </p:cNvPr>
          <p:cNvPicPr>
            <a:picLocks noChangeAspect="1"/>
          </p:cNvPicPr>
          <p:nvPr/>
        </p:nvPicPr>
        <p:blipFill rotWithShape="1">
          <a:blip r:embed="rId4"/>
          <a:srcRect r="79017"/>
          <a:stretch/>
        </p:blipFill>
        <p:spPr>
          <a:xfrm>
            <a:off x="5606960" y="-17697"/>
            <a:ext cx="1326585" cy="1011228"/>
          </a:xfrm>
          <a:prstGeom prst="rect">
            <a:avLst/>
          </a:prstGeom>
        </p:spPr>
      </p:pic>
      <p:sp>
        <p:nvSpPr>
          <p:cNvPr id="17" name="Freeform: Shape 36">
            <a:extLst>
              <a:ext uri="{FF2B5EF4-FFF2-40B4-BE49-F238E27FC236}">
                <a16:creationId xmlns:a16="http://schemas.microsoft.com/office/drawing/2014/main" id="{4C00F2A1-7783-40DE-84FF-F645B984B328}"/>
              </a:ext>
            </a:extLst>
          </p:cNvPr>
          <p:cNvSpPr/>
          <p:nvPr/>
        </p:nvSpPr>
        <p:spPr>
          <a:xfrm flipH="1">
            <a:off x="-2" y="1188847"/>
            <a:ext cx="63916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Listen Attentively</a:t>
            </a:r>
          </a:p>
        </p:txBody>
      </p:sp>
      <p:grpSp>
        <p:nvGrpSpPr>
          <p:cNvPr id="16" name="Group 15">
            <a:extLst>
              <a:ext uri="{FF2B5EF4-FFF2-40B4-BE49-F238E27FC236}">
                <a16:creationId xmlns:a16="http://schemas.microsoft.com/office/drawing/2014/main" id="{D3E5FC06-E50D-4461-A0A6-F554AC5F28EC}"/>
              </a:ext>
            </a:extLst>
          </p:cNvPr>
          <p:cNvGrpSpPr/>
          <p:nvPr/>
        </p:nvGrpSpPr>
        <p:grpSpPr>
          <a:xfrm flipH="1">
            <a:off x="9336536" y="1727119"/>
            <a:ext cx="2113904" cy="4429043"/>
            <a:chOff x="-2807430" y="2957609"/>
            <a:chExt cx="1476222" cy="3049055"/>
          </a:xfrm>
        </p:grpSpPr>
        <p:grpSp>
          <p:nvGrpSpPr>
            <p:cNvPr id="18" name="Group 17">
              <a:extLst>
                <a:ext uri="{FF2B5EF4-FFF2-40B4-BE49-F238E27FC236}">
                  <a16:creationId xmlns:a16="http://schemas.microsoft.com/office/drawing/2014/main" id="{78E03512-F551-445B-8481-B40A20CAEDEF}"/>
                </a:ext>
              </a:extLst>
            </p:cNvPr>
            <p:cNvGrpSpPr/>
            <p:nvPr/>
          </p:nvGrpSpPr>
          <p:grpSpPr>
            <a:xfrm>
              <a:off x="-2125247" y="5735089"/>
              <a:ext cx="222681" cy="271575"/>
              <a:chOff x="3312043" y="4084938"/>
              <a:chExt cx="189762" cy="211269"/>
            </a:xfrm>
          </p:grpSpPr>
          <p:sp>
            <p:nvSpPr>
              <p:cNvPr id="69" name="Chord 68">
                <a:extLst>
                  <a:ext uri="{FF2B5EF4-FFF2-40B4-BE49-F238E27FC236}">
                    <a16:creationId xmlns:a16="http://schemas.microsoft.com/office/drawing/2014/main" id="{89659FA5-917F-47FF-906B-A09CE418F3F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0" name="Chord 69">
                <a:extLst>
                  <a:ext uri="{FF2B5EF4-FFF2-40B4-BE49-F238E27FC236}">
                    <a16:creationId xmlns:a16="http://schemas.microsoft.com/office/drawing/2014/main" id="{02788781-B0AD-47CF-84F4-D5FB38414466}"/>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9" name="Flowchart: Manual Operation 26">
              <a:extLst>
                <a:ext uri="{FF2B5EF4-FFF2-40B4-BE49-F238E27FC236}">
                  <a16:creationId xmlns:a16="http://schemas.microsoft.com/office/drawing/2014/main" id="{05102156-208D-4303-9ECB-7BA28D4C08EB}"/>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20" name="Group 19">
              <a:extLst>
                <a:ext uri="{FF2B5EF4-FFF2-40B4-BE49-F238E27FC236}">
                  <a16:creationId xmlns:a16="http://schemas.microsoft.com/office/drawing/2014/main" id="{6F726FDA-8D7B-4DC3-B6D8-229277F4C594}"/>
                </a:ext>
              </a:extLst>
            </p:cNvPr>
            <p:cNvGrpSpPr/>
            <p:nvPr/>
          </p:nvGrpSpPr>
          <p:grpSpPr>
            <a:xfrm>
              <a:off x="-2484197" y="5714408"/>
              <a:ext cx="222681" cy="271575"/>
              <a:chOff x="3312043" y="4084938"/>
              <a:chExt cx="189762" cy="211269"/>
            </a:xfrm>
          </p:grpSpPr>
          <p:sp>
            <p:nvSpPr>
              <p:cNvPr id="67" name="Chord 66">
                <a:extLst>
                  <a:ext uri="{FF2B5EF4-FFF2-40B4-BE49-F238E27FC236}">
                    <a16:creationId xmlns:a16="http://schemas.microsoft.com/office/drawing/2014/main" id="{1E9A205B-5DC5-47EA-BF4C-AC2A4C0678AD}"/>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68" name="Chord 67">
                <a:extLst>
                  <a:ext uri="{FF2B5EF4-FFF2-40B4-BE49-F238E27FC236}">
                    <a16:creationId xmlns:a16="http://schemas.microsoft.com/office/drawing/2014/main" id="{4154AB3A-4D71-49C8-AF44-B5843FA1E48B}"/>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1" name="Rectangle: Single Corner Snipped 29">
              <a:extLst>
                <a:ext uri="{FF2B5EF4-FFF2-40B4-BE49-F238E27FC236}">
                  <a16:creationId xmlns:a16="http://schemas.microsoft.com/office/drawing/2014/main" id="{8F6C81E0-4136-4E31-820F-19402F82B728}"/>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Oval 21">
              <a:extLst>
                <a:ext uri="{FF2B5EF4-FFF2-40B4-BE49-F238E27FC236}">
                  <a16:creationId xmlns:a16="http://schemas.microsoft.com/office/drawing/2014/main" id="{DB8EF565-DDBF-4C71-84EB-9A576594F9FC}"/>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3" name="Oval 22">
              <a:extLst>
                <a:ext uri="{FF2B5EF4-FFF2-40B4-BE49-F238E27FC236}">
                  <a16:creationId xmlns:a16="http://schemas.microsoft.com/office/drawing/2014/main" id="{161A706C-1185-4368-BDDE-1C490D943499}"/>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Flowchart: Off-page Connector 23">
              <a:extLst>
                <a:ext uri="{FF2B5EF4-FFF2-40B4-BE49-F238E27FC236}">
                  <a16:creationId xmlns:a16="http://schemas.microsoft.com/office/drawing/2014/main" id="{9AED1346-2B03-45D2-B858-B19D37F7BC66}"/>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Oval 36">
              <a:extLst>
                <a:ext uri="{FF2B5EF4-FFF2-40B4-BE49-F238E27FC236}">
                  <a16:creationId xmlns:a16="http://schemas.microsoft.com/office/drawing/2014/main" id="{FE65E33B-6410-4129-8CBD-9F381E949FCF}"/>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Flowchart: Terminator 37">
              <a:extLst>
                <a:ext uri="{FF2B5EF4-FFF2-40B4-BE49-F238E27FC236}">
                  <a16:creationId xmlns:a16="http://schemas.microsoft.com/office/drawing/2014/main" id="{8A90AC26-816F-4A2E-80AD-88C04B28F854}"/>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Flowchart: Terminator 38">
              <a:extLst>
                <a:ext uri="{FF2B5EF4-FFF2-40B4-BE49-F238E27FC236}">
                  <a16:creationId xmlns:a16="http://schemas.microsoft.com/office/drawing/2014/main" id="{0377D11D-623A-4C2E-85EC-011D659E7BEF}"/>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Flowchart: Delay 39">
              <a:extLst>
                <a:ext uri="{FF2B5EF4-FFF2-40B4-BE49-F238E27FC236}">
                  <a16:creationId xmlns:a16="http://schemas.microsoft.com/office/drawing/2014/main" id="{31E1570C-1FB7-4D53-975C-002D5F992495}"/>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 name="Isosceles Triangle 40">
              <a:extLst>
                <a:ext uri="{FF2B5EF4-FFF2-40B4-BE49-F238E27FC236}">
                  <a16:creationId xmlns:a16="http://schemas.microsoft.com/office/drawing/2014/main" id="{1BDE19E1-9D62-4EA4-8ACC-5412982AE43B}"/>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Oval 41">
              <a:extLst>
                <a:ext uri="{FF2B5EF4-FFF2-40B4-BE49-F238E27FC236}">
                  <a16:creationId xmlns:a16="http://schemas.microsoft.com/office/drawing/2014/main" id="{2A88E0CA-6A46-42F9-824E-45D0D0E15F2B}"/>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37318FCA-4877-4A71-A22A-F5BF7162BFB4}"/>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1FEDF848-49D5-4D9A-A47D-A51A8EC2B2FC}"/>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6" name="Oval 45">
              <a:extLst>
                <a:ext uri="{FF2B5EF4-FFF2-40B4-BE49-F238E27FC236}">
                  <a16:creationId xmlns:a16="http://schemas.microsoft.com/office/drawing/2014/main" id="{3460B6DB-5637-4F78-B598-AEDE340F170F}"/>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7" name="Flowchart: Terminator 46">
              <a:extLst>
                <a:ext uri="{FF2B5EF4-FFF2-40B4-BE49-F238E27FC236}">
                  <a16:creationId xmlns:a16="http://schemas.microsoft.com/office/drawing/2014/main" id="{D5C90FAE-D645-44CB-BE63-5C8F9581E1DE}"/>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8" name="Flowchart: Terminator 47">
              <a:extLst>
                <a:ext uri="{FF2B5EF4-FFF2-40B4-BE49-F238E27FC236}">
                  <a16:creationId xmlns:a16="http://schemas.microsoft.com/office/drawing/2014/main" id="{C659DAA4-99D9-42D1-AEE5-45B1716423CC}"/>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Moon 48">
              <a:extLst>
                <a:ext uri="{FF2B5EF4-FFF2-40B4-BE49-F238E27FC236}">
                  <a16:creationId xmlns:a16="http://schemas.microsoft.com/office/drawing/2014/main" id="{7A30A432-F5A2-4091-9C7C-3E15D2C8A17E}"/>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0" name="Moon 49">
              <a:extLst>
                <a:ext uri="{FF2B5EF4-FFF2-40B4-BE49-F238E27FC236}">
                  <a16:creationId xmlns:a16="http://schemas.microsoft.com/office/drawing/2014/main" id="{F5720E28-CD23-48E0-AE18-809DC3812805}"/>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1" name="Oval 50">
              <a:extLst>
                <a:ext uri="{FF2B5EF4-FFF2-40B4-BE49-F238E27FC236}">
                  <a16:creationId xmlns:a16="http://schemas.microsoft.com/office/drawing/2014/main" id="{9CF70747-B6EC-40AC-9064-4FA047CA2F7B}"/>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2" name="Flowchart: Delay 51">
              <a:extLst>
                <a:ext uri="{FF2B5EF4-FFF2-40B4-BE49-F238E27FC236}">
                  <a16:creationId xmlns:a16="http://schemas.microsoft.com/office/drawing/2014/main" id="{38093085-F75B-4EA1-85DC-4BC07F8AE3A7}"/>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3" name="Right Triangle 52">
              <a:extLst>
                <a:ext uri="{FF2B5EF4-FFF2-40B4-BE49-F238E27FC236}">
                  <a16:creationId xmlns:a16="http://schemas.microsoft.com/office/drawing/2014/main" id="{35E8149B-E511-41AD-ADF5-588C21C59879}"/>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Right Triangle 53">
              <a:extLst>
                <a:ext uri="{FF2B5EF4-FFF2-40B4-BE49-F238E27FC236}">
                  <a16:creationId xmlns:a16="http://schemas.microsoft.com/office/drawing/2014/main" id="{17A2C32C-D3A7-41D7-9462-4D1A38934C06}"/>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5" name="Flowchart: Manual Operation 26">
              <a:extLst>
                <a:ext uri="{FF2B5EF4-FFF2-40B4-BE49-F238E27FC236}">
                  <a16:creationId xmlns:a16="http://schemas.microsoft.com/office/drawing/2014/main" id="{CEDA5903-85CD-49AB-9E3E-56CAD4BE0E56}"/>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6" name="Flowchart: Terminator 55">
              <a:extLst>
                <a:ext uri="{FF2B5EF4-FFF2-40B4-BE49-F238E27FC236}">
                  <a16:creationId xmlns:a16="http://schemas.microsoft.com/office/drawing/2014/main" id="{A8E7DAC4-C43B-4E60-A277-9931CF265744}"/>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7" name="Flowchart: Terminator 56">
              <a:extLst>
                <a:ext uri="{FF2B5EF4-FFF2-40B4-BE49-F238E27FC236}">
                  <a16:creationId xmlns:a16="http://schemas.microsoft.com/office/drawing/2014/main" id="{D7E57D76-DFF1-4382-A444-0FF4F27C9C9E}"/>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8" name="Flowchart: Connector 57">
              <a:extLst>
                <a:ext uri="{FF2B5EF4-FFF2-40B4-BE49-F238E27FC236}">
                  <a16:creationId xmlns:a16="http://schemas.microsoft.com/office/drawing/2014/main" id="{B34A6BE4-6C73-4077-BEF3-A38810795139}"/>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9" name="Flowchart: Connector 58">
              <a:extLst>
                <a:ext uri="{FF2B5EF4-FFF2-40B4-BE49-F238E27FC236}">
                  <a16:creationId xmlns:a16="http://schemas.microsoft.com/office/drawing/2014/main" id="{E036647D-773F-48F9-BB55-5B17911E63C9}"/>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60" name="Group 59">
              <a:extLst>
                <a:ext uri="{FF2B5EF4-FFF2-40B4-BE49-F238E27FC236}">
                  <a16:creationId xmlns:a16="http://schemas.microsoft.com/office/drawing/2014/main" id="{6BC88400-028B-4BB2-ACBF-C43744124DE0}"/>
                </a:ext>
              </a:extLst>
            </p:cNvPr>
            <p:cNvGrpSpPr/>
            <p:nvPr/>
          </p:nvGrpSpPr>
          <p:grpSpPr>
            <a:xfrm>
              <a:off x="-2123362" y="4260410"/>
              <a:ext cx="218912" cy="352027"/>
              <a:chOff x="859632" y="2338402"/>
              <a:chExt cx="571500" cy="788345"/>
            </a:xfrm>
          </p:grpSpPr>
          <p:sp>
            <p:nvSpPr>
              <p:cNvPr id="65" name="Rectangle 64">
                <a:extLst>
                  <a:ext uri="{FF2B5EF4-FFF2-40B4-BE49-F238E27FC236}">
                    <a16:creationId xmlns:a16="http://schemas.microsoft.com/office/drawing/2014/main" id="{CCB485B4-7606-4B21-917B-3CC24F7537A6}"/>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66" name="Picture 65">
                <a:extLst>
                  <a:ext uri="{FF2B5EF4-FFF2-40B4-BE49-F238E27FC236}">
                    <a16:creationId xmlns:a16="http://schemas.microsoft.com/office/drawing/2014/main" id="{387CDA06-6C3C-459E-B021-980C107035E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1" name="Freeform: Shape 233">
              <a:extLst>
                <a:ext uri="{FF2B5EF4-FFF2-40B4-BE49-F238E27FC236}">
                  <a16:creationId xmlns:a16="http://schemas.microsoft.com/office/drawing/2014/main" id="{2D1485AB-C39C-4A7E-9997-52B067B9BF4F}"/>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a16="http://schemas.microsoft.com/office/drawing/2014/main" id="{6F50F067-9793-48C0-B11A-910C38302A0F}"/>
                </a:ext>
              </a:extLst>
            </p:cNvPr>
            <p:cNvGrpSpPr/>
            <p:nvPr/>
          </p:nvGrpSpPr>
          <p:grpSpPr>
            <a:xfrm rot="20979317">
              <a:off x="-1622790" y="4356147"/>
              <a:ext cx="291582" cy="209055"/>
              <a:chOff x="2687747" y="3880759"/>
              <a:chExt cx="433033" cy="310471"/>
            </a:xfrm>
          </p:grpSpPr>
          <p:sp>
            <p:nvSpPr>
              <p:cNvPr id="63" name="Freeform: Shape 235">
                <a:extLst>
                  <a:ext uri="{FF2B5EF4-FFF2-40B4-BE49-F238E27FC236}">
                    <a16:creationId xmlns:a16="http://schemas.microsoft.com/office/drawing/2014/main" id="{26B668AE-B29C-44D0-B89D-5F622030EA1A}"/>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Freeform: Shape 236">
                <a:extLst>
                  <a:ext uri="{FF2B5EF4-FFF2-40B4-BE49-F238E27FC236}">
                    <a16:creationId xmlns:a16="http://schemas.microsoft.com/office/drawing/2014/main" id="{13CBD51A-BB6F-4310-826C-9750B19B7D9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95099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spect 77">
            <a:extLst>
              <a:ext uri="{FF2B5EF4-FFF2-40B4-BE49-F238E27FC236}">
                <a16:creationId xmlns:a16="http://schemas.microsoft.com/office/drawing/2014/main" id="{0BB11AA1-9C50-4FEF-B784-6516A5047CD2}"/>
              </a:ext>
            </a:extLst>
          </p:cNvPr>
          <p:cNvSpPr/>
          <p:nvPr/>
        </p:nvSpPr>
        <p:spPr>
          <a:xfrm>
            <a:off x="416135" y="2941542"/>
            <a:ext cx="8693762" cy="179489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lgn="ctr"/>
            <a:r>
              <a:rPr lang="en-US" sz="3600" dirty="0">
                <a:solidFill>
                  <a:srgbClr val="000000"/>
                </a:solidFill>
              </a:rPr>
              <a:t>Treat everyone you interact with fairly and equally to maintain a positive workplace.</a:t>
            </a:r>
          </a:p>
        </p:txBody>
      </p:sp>
      <p:sp>
        <p:nvSpPr>
          <p:cNvPr id="25" name="Rectangle 24">
            <a:extLst>
              <a:ext uri="{FF2B5EF4-FFF2-40B4-BE49-F238E27FC236}">
                <a16:creationId xmlns:a16="http://schemas.microsoft.com/office/drawing/2014/main" id="{E6970906-5460-4668-8E7E-85D45AEFAE00}"/>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endParaRPr lang="en-US" sz="3200" dirty="0">
              <a:solidFill>
                <a:schemeClr val="bg1"/>
              </a:solidFill>
              <a:latin typeface="+mj-lt"/>
            </a:endParaRPr>
          </a:p>
        </p:txBody>
      </p:sp>
      <p:sp>
        <p:nvSpPr>
          <p:cNvPr id="26" name="Freeform: Shape 25">
            <a:extLst>
              <a:ext uri="{FF2B5EF4-FFF2-40B4-BE49-F238E27FC236}">
                <a16:creationId xmlns:a16="http://schemas.microsoft.com/office/drawing/2014/main" id="{0BE061FF-DB5A-49E1-935E-7C1CEDAD6089}"/>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r>
              <a:rPr lang="en-US" sz="4000" b="1" dirty="0">
                <a:solidFill>
                  <a:srgbClr val="232323"/>
                </a:solidFill>
              </a:rPr>
              <a:t>     </a:t>
            </a:r>
            <a:r>
              <a:rPr lang="en-US" sz="4000" b="1" dirty="0">
                <a:solidFill>
                  <a:srgbClr val="232323"/>
                </a:solidFill>
                <a:latin typeface="+mj-lt"/>
              </a:rPr>
              <a:t>Respect Every Individual</a:t>
            </a:r>
          </a:p>
        </p:txBody>
      </p:sp>
      <p:pic>
        <p:nvPicPr>
          <p:cNvPr id="27" name="Picture 26">
            <a:extLst>
              <a:ext uri="{FF2B5EF4-FFF2-40B4-BE49-F238E27FC236}">
                <a16:creationId xmlns:a16="http://schemas.microsoft.com/office/drawing/2014/main" id="{575598E8-A273-4ADE-90B9-2CD9BF39FAC2}"/>
              </a:ext>
            </a:extLst>
          </p:cNvPr>
          <p:cNvPicPr>
            <a:picLocks noChangeAspect="1"/>
          </p:cNvPicPr>
          <p:nvPr/>
        </p:nvPicPr>
        <p:blipFill rotWithShape="1">
          <a:blip r:embed="rId3"/>
          <a:srcRect r="79017"/>
          <a:stretch/>
        </p:blipFill>
        <p:spPr>
          <a:xfrm>
            <a:off x="5606960" y="-17697"/>
            <a:ext cx="1326585" cy="1011228"/>
          </a:xfrm>
          <a:prstGeom prst="rect">
            <a:avLst/>
          </a:prstGeom>
        </p:spPr>
      </p:pic>
      <p:grpSp>
        <p:nvGrpSpPr>
          <p:cNvPr id="28" name="Group 27">
            <a:extLst>
              <a:ext uri="{FF2B5EF4-FFF2-40B4-BE49-F238E27FC236}">
                <a16:creationId xmlns:a16="http://schemas.microsoft.com/office/drawing/2014/main" id="{F7EB5381-D5FE-4AEE-9F18-9398FBB7C9AF}"/>
              </a:ext>
            </a:extLst>
          </p:cNvPr>
          <p:cNvGrpSpPr/>
          <p:nvPr/>
        </p:nvGrpSpPr>
        <p:grpSpPr>
          <a:xfrm>
            <a:off x="-355600" y="4552860"/>
            <a:ext cx="12992100" cy="2698841"/>
            <a:chOff x="-96930" y="4552859"/>
            <a:chExt cx="9423252" cy="2698841"/>
          </a:xfrm>
        </p:grpSpPr>
        <p:grpSp>
          <p:nvGrpSpPr>
            <p:cNvPr id="29" name="Group 28">
              <a:extLst>
                <a:ext uri="{FF2B5EF4-FFF2-40B4-BE49-F238E27FC236}">
                  <a16:creationId xmlns:a16="http://schemas.microsoft.com/office/drawing/2014/main" id="{68E4FA35-C48C-4B8C-A285-D8FB48F031D7}"/>
                </a:ext>
              </a:extLst>
            </p:cNvPr>
            <p:cNvGrpSpPr/>
            <p:nvPr/>
          </p:nvGrpSpPr>
          <p:grpSpPr>
            <a:xfrm>
              <a:off x="-20730" y="5251359"/>
              <a:ext cx="9347052" cy="2000341"/>
              <a:chOff x="4670" y="4705259"/>
              <a:chExt cx="9347052" cy="2000341"/>
            </a:xfrm>
          </p:grpSpPr>
          <p:sp>
            <p:nvSpPr>
              <p:cNvPr id="34" name="Rectangle 33">
                <a:extLst>
                  <a:ext uri="{FF2B5EF4-FFF2-40B4-BE49-F238E27FC236}">
                    <a16:creationId xmlns:a16="http://schemas.microsoft.com/office/drawing/2014/main" id="{1ADADD35-6A09-456F-BAF0-2EAEA6CDE727}"/>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0887067-3A8F-4CB7-9CBA-004DFF505385}"/>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6" name="Rectangle 35">
                <a:extLst>
                  <a:ext uri="{FF2B5EF4-FFF2-40B4-BE49-F238E27FC236}">
                    <a16:creationId xmlns:a16="http://schemas.microsoft.com/office/drawing/2014/main" id="{87A3A29E-04E9-4A27-AA87-937F4544784C}"/>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30" name="Group 29">
              <a:extLst>
                <a:ext uri="{FF2B5EF4-FFF2-40B4-BE49-F238E27FC236}">
                  <a16:creationId xmlns:a16="http://schemas.microsoft.com/office/drawing/2014/main" id="{720C227C-E303-49A4-BF12-CE281C68F708}"/>
                </a:ext>
              </a:extLst>
            </p:cNvPr>
            <p:cNvGrpSpPr/>
            <p:nvPr/>
          </p:nvGrpSpPr>
          <p:grpSpPr>
            <a:xfrm>
              <a:off x="-96930" y="4552859"/>
              <a:ext cx="9347052" cy="2000341"/>
              <a:chOff x="4670" y="4705259"/>
              <a:chExt cx="9347052" cy="2000341"/>
            </a:xfrm>
          </p:grpSpPr>
          <p:sp>
            <p:nvSpPr>
              <p:cNvPr id="31" name="Rectangle 30">
                <a:extLst>
                  <a:ext uri="{FF2B5EF4-FFF2-40B4-BE49-F238E27FC236}">
                    <a16:creationId xmlns:a16="http://schemas.microsoft.com/office/drawing/2014/main" id="{82B5F368-499F-42D6-A639-E3B142E58546}"/>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3539E17-34D8-4C36-B67A-934F80587F2F}"/>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3" name="Rectangle 32">
                <a:extLst>
                  <a:ext uri="{FF2B5EF4-FFF2-40B4-BE49-F238E27FC236}">
                    <a16:creationId xmlns:a16="http://schemas.microsoft.com/office/drawing/2014/main" id="{62F89919-60DB-421F-89A8-C66039B43523}"/>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17" name="Freeform: Shape 36">
            <a:extLst>
              <a:ext uri="{FF2B5EF4-FFF2-40B4-BE49-F238E27FC236}">
                <a16:creationId xmlns:a16="http://schemas.microsoft.com/office/drawing/2014/main" id="{BB47EAF9-1072-49A0-85CF-1CDB2EA9F6AE}"/>
              </a:ext>
            </a:extLst>
          </p:cNvPr>
          <p:cNvSpPr/>
          <p:nvPr/>
        </p:nvSpPr>
        <p:spPr>
          <a:xfrm flipH="1">
            <a:off x="-2" y="1188847"/>
            <a:ext cx="6409945"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Treat Everyone Equal</a:t>
            </a:r>
          </a:p>
        </p:txBody>
      </p:sp>
      <p:grpSp>
        <p:nvGrpSpPr>
          <p:cNvPr id="16" name="Group 15">
            <a:extLst>
              <a:ext uri="{FF2B5EF4-FFF2-40B4-BE49-F238E27FC236}">
                <a16:creationId xmlns:a16="http://schemas.microsoft.com/office/drawing/2014/main" id="{1955FE97-F696-4635-9B05-1E429C806C63}"/>
              </a:ext>
            </a:extLst>
          </p:cNvPr>
          <p:cNvGrpSpPr/>
          <p:nvPr/>
        </p:nvGrpSpPr>
        <p:grpSpPr>
          <a:xfrm flipH="1">
            <a:off x="9336536" y="1727119"/>
            <a:ext cx="2113904" cy="4429043"/>
            <a:chOff x="-2807430" y="2957609"/>
            <a:chExt cx="1476222" cy="3049055"/>
          </a:xfrm>
        </p:grpSpPr>
        <p:grpSp>
          <p:nvGrpSpPr>
            <p:cNvPr id="18" name="Group 17">
              <a:extLst>
                <a:ext uri="{FF2B5EF4-FFF2-40B4-BE49-F238E27FC236}">
                  <a16:creationId xmlns:a16="http://schemas.microsoft.com/office/drawing/2014/main" id="{CEAEF6E1-BAD6-4BA1-B0E2-510481803BCA}"/>
                </a:ext>
              </a:extLst>
            </p:cNvPr>
            <p:cNvGrpSpPr/>
            <p:nvPr/>
          </p:nvGrpSpPr>
          <p:grpSpPr>
            <a:xfrm>
              <a:off x="-2125247" y="5735089"/>
              <a:ext cx="222681" cy="271575"/>
              <a:chOff x="3312043" y="4084938"/>
              <a:chExt cx="189762" cy="211269"/>
            </a:xfrm>
          </p:grpSpPr>
          <p:sp>
            <p:nvSpPr>
              <p:cNvPr id="69" name="Chord 68">
                <a:extLst>
                  <a:ext uri="{FF2B5EF4-FFF2-40B4-BE49-F238E27FC236}">
                    <a16:creationId xmlns:a16="http://schemas.microsoft.com/office/drawing/2014/main" id="{8ED06B27-99FB-4478-B323-9240C5293C62}"/>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0" name="Chord 69">
                <a:extLst>
                  <a:ext uri="{FF2B5EF4-FFF2-40B4-BE49-F238E27FC236}">
                    <a16:creationId xmlns:a16="http://schemas.microsoft.com/office/drawing/2014/main" id="{FB42F0CA-B192-4CE8-9AB5-AC868AAC680E}"/>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9" name="Flowchart: Manual Operation 26">
              <a:extLst>
                <a:ext uri="{FF2B5EF4-FFF2-40B4-BE49-F238E27FC236}">
                  <a16:creationId xmlns:a16="http://schemas.microsoft.com/office/drawing/2014/main" id="{5A040316-F7A3-4C64-BC49-80F215BB0558}"/>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20" name="Group 19">
              <a:extLst>
                <a:ext uri="{FF2B5EF4-FFF2-40B4-BE49-F238E27FC236}">
                  <a16:creationId xmlns:a16="http://schemas.microsoft.com/office/drawing/2014/main" id="{9F2BD34E-393C-4171-A2C8-728A90A58A15}"/>
                </a:ext>
              </a:extLst>
            </p:cNvPr>
            <p:cNvGrpSpPr/>
            <p:nvPr/>
          </p:nvGrpSpPr>
          <p:grpSpPr>
            <a:xfrm>
              <a:off x="-2484197" y="5714408"/>
              <a:ext cx="222681" cy="271575"/>
              <a:chOff x="3312043" y="4084938"/>
              <a:chExt cx="189762" cy="211269"/>
            </a:xfrm>
          </p:grpSpPr>
          <p:sp>
            <p:nvSpPr>
              <p:cNvPr id="67" name="Chord 66">
                <a:extLst>
                  <a:ext uri="{FF2B5EF4-FFF2-40B4-BE49-F238E27FC236}">
                    <a16:creationId xmlns:a16="http://schemas.microsoft.com/office/drawing/2014/main" id="{58FAF55B-332C-4182-871E-807AAD3B1FD7}"/>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68" name="Chord 67">
                <a:extLst>
                  <a:ext uri="{FF2B5EF4-FFF2-40B4-BE49-F238E27FC236}">
                    <a16:creationId xmlns:a16="http://schemas.microsoft.com/office/drawing/2014/main" id="{B623B285-7916-493C-8B8E-F1FC959B0471}"/>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1" name="Rectangle: Single Corner Snipped 29">
              <a:extLst>
                <a:ext uri="{FF2B5EF4-FFF2-40B4-BE49-F238E27FC236}">
                  <a16:creationId xmlns:a16="http://schemas.microsoft.com/office/drawing/2014/main" id="{32E848DB-100B-416E-B1E1-E8A431FD4B84}"/>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Oval 21">
              <a:extLst>
                <a:ext uri="{FF2B5EF4-FFF2-40B4-BE49-F238E27FC236}">
                  <a16:creationId xmlns:a16="http://schemas.microsoft.com/office/drawing/2014/main" id="{C198E75A-D128-4C37-A8BC-19747441DBF3}"/>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3" name="Oval 22">
              <a:extLst>
                <a:ext uri="{FF2B5EF4-FFF2-40B4-BE49-F238E27FC236}">
                  <a16:creationId xmlns:a16="http://schemas.microsoft.com/office/drawing/2014/main" id="{B252C2EF-018B-42D5-9B77-8FADA3FA28D2}"/>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Flowchart: Off-page Connector 23">
              <a:extLst>
                <a:ext uri="{FF2B5EF4-FFF2-40B4-BE49-F238E27FC236}">
                  <a16:creationId xmlns:a16="http://schemas.microsoft.com/office/drawing/2014/main" id="{F26596EF-4667-409E-8D70-A3EE469E43B2}"/>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Oval 36">
              <a:extLst>
                <a:ext uri="{FF2B5EF4-FFF2-40B4-BE49-F238E27FC236}">
                  <a16:creationId xmlns:a16="http://schemas.microsoft.com/office/drawing/2014/main" id="{69ABADF4-0E1B-4E74-95CE-3138117C292C}"/>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Flowchart: Terminator 37">
              <a:extLst>
                <a:ext uri="{FF2B5EF4-FFF2-40B4-BE49-F238E27FC236}">
                  <a16:creationId xmlns:a16="http://schemas.microsoft.com/office/drawing/2014/main" id="{D1B09DF0-71D6-47BA-B53F-BDBA90559818}"/>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Flowchart: Terminator 38">
              <a:extLst>
                <a:ext uri="{FF2B5EF4-FFF2-40B4-BE49-F238E27FC236}">
                  <a16:creationId xmlns:a16="http://schemas.microsoft.com/office/drawing/2014/main" id="{560C9F42-B2D7-434A-9747-D7F4C8B372CA}"/>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Flowchart: Delay 39">
              <a:extLst>
                <a:ext uri="{FF2B5EF4-FFF2-40B4-BE49-F238E27FC236}">
                  <a16:creationId xmlns:a16="http://schemas.microsoft.com/office/drawing/2014/main" id="{12AB221E-F432-4193-ABE1-724A0F91C2B7}"/>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 name="Isosceles Triangle 40">
              <a:extLst>
                <a:ext uri="{FF2B5EF4-FFF2-40B4-BE49-F238E27FC236}">
                  <a16:creationId xmlns:a16="http://schemas.microsoft.com/office/drawing/2014/main" id="{8A649338-20E2-411E-AF68-70D3734E4340}"/>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Oval 41">
              <a:extLst>
                <a:ext uri="{FF2B5EF4-FFF2-40B4-BE49-F238E27FC236}">
                  <a16:creationId xmlns:a16="http://schemas.microsoft.com/office/drawing/2014/main" id="{5262240F-0EA8-4B1B-977D-C8CA77E441B2}"/>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00920768-0BA5-4E49-A23F-EE70A01ED78B}"/>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9DDB3D04-6F00-4E84-9EC2-D2395827EBE5}"/>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6" name="Oval 45">
              <a:extLst>
                <a:ext uri="{FF2B5EF4-FFF2-40B4-BE49-F238E27FC236}">
                  <a16:creationId xmlns:a16="http://schemas.microsoft.com/office/drawing/2014/main" id="{014AF7DB-8532-4D52-8AF4-017CBF0DB22F}"/>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7" name="Flowchart: Terminator 46">
              <a:extLst>
                <a:ext uri="{FF2B5EF4-FFF2-40B4-BE49-F238E27FC236}">
                  <a16:creationId xmlns:a16="http://schemas.microsoft.com/office/drawing/2014/main" id="{FEEEB3CF-5FA8-4C33-87FB-AD14F9C3D82F}"/>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8" name="Flowchart: Terminator 47">
              <a:extLst>
                <a:ext uri="{FF2B5EF4-FFF2-40B4-BE49-F238E27FC236}">
                  <a16:creationId xmlns:a16="http://schemas.microsoft.com/office/drawing/2014/main" id="{18EC0161-5BE2-4C85-A72D-650F988E4249}"/>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Moon 48">
              <a:extLst>
                <a:ext uri="{FF2B5EF4-FFF2-40B4-BE49-F238E27FC236}">
                  <a16:creationId xmlns:a16="http://schemas.microsoft.com/office/drawing/2014/main" id="{FA445F0E-297D-49DA-8867-17250D615299}"/>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0" name="Moon 49">
              <a:extLst>
                <a:ext uri="{FF2B5EF4-FFF2-40B4-BE49-F238E27FC236}">
                  <a16:creationId xmlns:a16="http://schemas.microsoft.com/office/drawing/2014/main" id="{B430DFB8-B861-4CA5-8EB4-C496D68D5581}"/>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1" name="Oval 50">
              <a:extLst>
                <a:ext uri="{FF2B5EF4-FFF2-40B4-BE49-F238E27FC236}">
                  <a16:creationId xmlns:a16="http://schemas.microsoft.com/office/drawing/2014/main" id="{768B3970-A19C-4172-BA40-E3AE402D50FF}"/>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2" name="Flowchart: Delay 51">
              <a:extLst>
                <a:ext uri="{FF2B5EF4-FFF2-40B4-BE49-F238E27FC236}">
                  <a16:creationId xmlns:a16="http://schemas.microsoft.com/office/drawing/2014/main" id="{6D1AEB51-ECFE-4320-9D4E-43D2245FD804}"/>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3" name="Right Triangle 52">
              <a:extLst>
                <a:ext uri="{FF2B5EF4-FFF2-40B4-BE49-F238E27FC236}">
                  <a16:creationId xmlns:a16="http://schemas.microsoft.com/office/drawing/2014/main" id="{7BC0D76D-8A8E-49A7-9DAF-6BAD0A4CC12F}"/>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Right Triangle 53">
              <a:extLst>
                <a:ext uri="{FF2B5EF4-FFF2-40B4-BE49-F238E27FC236}">
                  <a16:creationId xmlns:a16="http://schemas.microsoft.com/office/drawing/2014/main" id="{E4D27FE8-9623-4014-88F4-3B27827CBE3E}"/>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5" name="Flowchart: Manual Operation 26">
              <a:extLst>
                <a:ext uri="{FF2B5EF4-FFF2-40B4-BE49-F238E27FC236}">
                  <a16:creationId xmlns:a16="http://schemas.microsoft.com/office/drawing/2014/main" id="{4169BE15-C603-41AF-85AA-89DA3710CC92}"/>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6" name="Flowchart: Terminator 55">
              <a:extLst>
                <a:ext uri="{FF2B5EF4-FFF2-40B4-BE49-F238E27FC236}">
                  <a16:creationId xmlns:a16="http://schemas.microsoft.com/office/drawing/2014/main" id="{894E7732-AA80-45FB-AF28-94A0EB45FD41}"/>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7" name="Flowchart: Terminator 56">
              <a:extLst>
                <a:ext uri="{FF2B5EF4-FFF2-40B4-BE49-F238E27FC236}">
                  <a16:creationId xmlns:a16="http://schemas.microsoft.com/office/drawing/2014/main" id="{602D3257-94D0-4486-B598-39E4FC593C48}"/>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8" name="Flowchart: Connector 57">
              <a:extLst>
                <a:ext uri="{FF2B5EF4-FFF2-40B4-BE49-F238E27FC236}">
                  <a16:creationId xmlns:a16="http://schemas.microsoft.com/office/drawing/2014/main" id="{DE69C6D0-F736-4298-ABEE-29406965F105}"/>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9" name="Flowchart: Connector 58">
              <a:extLst>
                <a:ext uri="{FF2B5EF4-FFF2-40B4-BE49-F238E27FC236}">
                  <a16:creationId xmlns:a16="http://schemas.microsoft.com/office/drawing/2014/main" id="{0EEA10C5-5200-46CF-BBBA-6194EBD1CF38}"/>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60" name="Group 59">
              <a:extLst>
                <a:ext uri="{FF2B5EF4-FFF2-40B4-BE49-F238E27FC236}">
                  <a16:creationId xmlns:a16="http://schemas.microsoft.com/office/drawing/2014/main" id="{F7117489-194F-4318-A5E2-4C7AAABEF386}"/>
                </a:ext>
              </a:extLst>
            </p:cNvPr>
            <p:cNvGrpSpPr/>
            <p:nvPr/>
          </p:nvGrpSpPr>
          <p:grpSpPr>
            <a:xfrm>
              <a:off x="-2123362" y="4260410"/>
              <a:ext cx="218912" cy="352027"/>
              <a:chOff x="859632" y="2338402"/>
              <a:chExt cx="571500" cy="788345"/>
            </a:xfrm>
          </p:grpSpPr>
          <p:sp>
            <p:nvSpPr>
              <p:cNvPr id="65" name="Rectangle 64">
                <a:extLst>
                  <a:ext uri="{FF2B5EF4-FFF2-40B4-BE49-F238E27FC236}">
                    <a16:creationId xmlns:a16="http://schemas.microsoft.com/office/drawing/2014/main" id="{99A659D0-6B7E-4FB5-87F4-86F23C59FE45}"/>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66" name="Picture 65">
                <a:extLst>
                  <a:ext uri="{FF2B5EF4-FFF2-40B4-BE49-F238E27FC236}">
                    <a16:creationId xmlns:a16="http://schemas.microsoft.com/office/drawing/2014/main" id="{F29C7A97-3A05-483A-9A6B-D73855A296E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1" name="Freeform: Shape 233">
              <a:extLst>
                <a:ext uri="{FF2B5EF4-FFF2-40B4-BE49-F238E27FC236}">
                  <a16:creationId xmlns:a16="http://schemas.microsoft.com/office/drawing/2014/main" id="{B105E8BE-6F9E-48D1-916F-3709FAC42C7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a16="http://schemas.microsoft.com/office/drawing/2014/main" id="{89E71310-5E2A-4561-A6A3-F59AD68E3A7C}"/>
                </a:ext>
              </a:extLst>
            </p:cNvPr>
            <p:cNvGrpSpPr/>
            <p:nvPr/>
          </p:nvGrpSpPr>
          <p:grpSpPr>
            <a:xfrm rot="20979317">
              <a:off x="-1622790" y="4356147"/>
              <a:ext cx="291582" cy="209055"/>
              <a:chOff x="2687747" y="3880759"/>
              <a:chExt cx="433033" cy="310471"/>
            </a:xfrm>
          </p:grpSpPr>
          <p:sp>
            <p:nvSpPr>
              <p:cNvPr id="63" name="Freeform: Shape 235">
                <a:extLst>
                  <a:ext uri="{FF2B5EF4-FFF2-40B4-BE49-F238E27FC236}">
                    <a16:creationId xmlns:a16="http://schemas.microsoft.com/office/drawing/2014/main" id="{D55FCDA5-7145-42CA-A436-0489643FA996}"/>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Freeform: Shape 236">
                <a:extLst>
                  <a:ext uri="{FF2B5EF4-FFF2-40B4-BE49-F238E27FC236}">
                    <a16:creationId xmlns:a16="http://schemas.microsoft.com/office/drawing/2014/main" id="{BB075F2D-A272-4128-B1AC-04DCF58CA082}"/>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2820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spect 77">
            <a:extLst>
              <a:ext uri="{FF2B5EF4-FFF2-40B4-BE49-F238E27FC236}">
                <a16:creationId xmlns:a16="http://schemas.microsoft.com/office/drawing/2014/main" id="{0BB11AA1-9C50-4FEF-B784-6516A5047CD2}"/>
              </a:ext>
            </a:extLst>
          </p:cNvPr>
          <p:cNvSpPr/>
          <p:nvPr/>
        </p:nvSpPr>
        <p:spPr>
          <a:xfrm>
            <a:off x="238864" y="2145481"/>
            <a:ext cx="8960421" cy="276551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lgn="ctr"/>
            <a:r>
              <a:rPr lang="en-US" sz="3600" dirty="0">
                <a:solidFill>
                  <a:srgbClr val="000000"/>
                </a:solidFill>
              </a:rPr>
              <a:t>Different ideas, perspectives and backgrounds are what make a workplace multifaceted. Empower staff to participate in cafeteria changes by utilizing their ideas and recognize their contributions.</a:t>
            </a:r>
          </a:p>
          <a:p>
            <a:pPr marL="0" lvl="1"/>
            <a:endParaRPr lang="en-US" sz="3600" dirty="0">
              <a:solidFill>
                <a:srgbClr val="000000"/>
              </a:solidFill>
            </a:endParaRPr>
          </a:p>
          <a:p>
            <a:pPr marL="914400" lvl="1" indent="-457200">
              <a:spcBef>
                <a:spcPts val="600"/>
              </a:spcBef>
              <a:spcAft>
                <a:spcPts val="600"/>
              </a:spcAft>
              <a:buFont typeface="Wingdings" panose="05000000000000000000" pitchFamily="2" charset="2"/>
              <a:buChar char="Ø"/>
            </a:pPr>
            <a:endParaRPr lang="en-US" sz="3600" dirty="0">
              <a:solidFill>
                <a:srgbClr val="000000"/>
              </a:solidFill>
            </a:endParaRPr>
          </a:p>
        </p:txBody>
      </p:sp>
      <p:sp>
        <p:nvSpPr>
          <p:cNvPr id="25" name="Rectangle 24">
            <a:extLst>
              <a:ext uri="{FF2B5EF4-FFF2-40B4-BE49-F238E27FC236}">
                <a16:creationId xmlns:a16="http://schemas.microsoft.com/office/drawing/2014/main" id="{C8524539-9958-47CF-AB04-A64DABD96997}"/>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endParaRPr lang="en-US" sz="3200" dirty="0">
              <a:solidFill>
                <a:schemeClr val="bg1"/>
              </a:solidFill>
              <a:latin typeface="+mj-lt"/>
            </a:endParaRPr>
          </a:p>
        </p:txBody>
      </p:sp>
      <p:sp>
        <p:nvSpPr>
          <p:cNvPr id="26" name="Freeform: Shape 25">
            <a:extLst>
              <a:ext uri="{FF2B5EF4-FFF2-40B4-BE49-F238E27FC236}">
                <a16:creationId xmlns:a16="http://schemas.microsoft.com/office/drawing/2014/main" id="{6AC9A2A2-7C76-4A75-AFAD-86E26F3E7DC7}"/>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r>
              <a:rPr lang="en-US" sz="4000" b="1" dirty="0">
                <a:solidFill>
                  <a:srgbClr val="232323"/>
                </a:solidFill>
              </a:rPr>
              <a:t>     </a:t>
            </a:r>
            <a:r>
              <a:rPr lang="en-US" sz="4000" b="1" dirty="0">
                <a:solidFill>
                  <a:srgbClr val="232323"/>
                </a:solidFill>
                <a:latin typeface="+mj-lt"/>
              </a:rPr>
              <a:t>Respect Every Individual</a:t>
            </a:r>
          </a:p>
        </p:txBody>
      </p:sp>
      <p:pic>
        <p:nvPicPr>
          <p:cNvPr id="27" name="Picture 26">
            <a:extLst>
              <a:ext uri="{FF2B5EF4-FFF2-40B4-BE49-F238E27FC236}">
                <a16:creationId xmlns:a16="http://schemas.microsoft.com/office/drawing/2014/main" id="{825D9A83-0E6F-45E8-B954-881B05A4D33B}"/>
              </a:ext>
            </a:extLst>
          </p:cNvPr>
          <p:cNvPicPr>
            <a:picLocks noChangeAspect="1"/>
          </p:cNvPicPr>
          <p:nvPr/>
        </p:nvPicPr>
        <p:blipFill rotWithShape="1">
          <a:blip r:embed="rId3"/>
          <a:srcRect r="79017"/>
          <a:stretch/>
        </p:blipFill>
        <p:spPr>
          <a:xfrm>
            <a:off x="5606960" y="-17697"/>
            <a:ext cx="1326585" cy="1011228"/>
          </a:xfrm>
          <a:prstGeom prst="rect">
            <a:avLst/>
          </a:prstGeom>
        </p:spPr>
      </p:pic>
      <p:grpSp>
        <p:nvGrpSpPr>
          <p:cNvPr id="28" name="Group 27">
            <a:extLst>
              <a:ext uri="{FF2B5EF4-FFF2-40B4-BE49-F238E27FC236}">
                <a16:creationId xmlns:a16="http://schemas.microsoft.com/office/drawing/2014/main" id="{14ECBA9C-E555-4523-9984-E733E88464CA}"/>
              </a:ext>
            </a:extLst>
          </p:cNvPr>
          <p:cNvGrpSpPr/>
          <p:nvPr/>
        </p:nvGrpSpPr>
        <p:grpSpPr>
          <a:xfrm>
            <a:off x="-355600" y="4552860"/>
            <a:ext cx="12992100" cy="2698841"/>
            <a:chOff x="-96930" y="4552859"/>
            <a:chExt cx="9423252" cy="2698841"/>
          </a:xfrm>
        </p:grpSpPr>
        <p:grpSp>
          <p:nvGrpSpPr>
            <p:cNvPr id="29" name="Group 28">
              <a:extLst>
                <a:ext uri="{FF2B5EF4-FFF2-40B4-BE49-F238E27FC236}">
                  <a16:creationId xmlns:a16="http://schemas.microsoft.com/office/drawing/2014/main" id="{8EC3651E-1A36-4F1B-858C-0BFED438933C}"/>
                </a:ext>
              </a:extLst>
            </p:cNvPr>
            <p:cNvGrpSpPr/>
            <p:nvPr/>
          </p:nvGrpSpPr>
          <p:grpSpPr>
            <a:xfrm>
              <a:off x="-20730" y="5251359"/>
              <a:ext cx="9347052" cy="2000341"/>
              <a:chOff x="4670" y="4705259"/>
              <a:chExt cx="9347052" cy="2000341"/>
            </a:xfrm>
          </p:grpSpPr>
          <p:sp>
            <p:nvSpPr>
              <p:cNvPr id="34" name="Rectangle 33">
                <a:extLst>
                  <a:ext uri="{FF2B5EF4-FFF2-40B4-BE49-F238E27FC236}">
                    <a16:creationId xmlns:a16="http://schemas.microsoft.com/office/drawing/2014/main" id="{365D57AC-7E8D-4552-8D66-F39C5F2EA922}"/>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B8B6099-DFF3-41DF-956A-8CF22A1EE013}"/>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6" name="Rectangle 35">
                <a:extLst>
                  <a:ext uri="{FF2B5EF4-FFF2-40B4-BE49-F238E27FC236}">
                    <a16:creationId xmlns:a16="http://schemas.microsoft.com/office/drawing/2014/main" id="{DBF0E3CE-4E68-4BB0-99AC-61CDFC465DE7}"/>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30" name="Group 29">
              <a:extLst>
                <a:ext uri="{FF2B5EF4-FFF2-40B4-BE49-F238E27FC236}">
                  <a16:creationId xmlns:a16="http://schemas.microsoft.com/office/drawing/2014/main" id="{A185B4D0-52E4-4B40-8E19-3C12F2BE769D}"/>
                </a:ext>
              </a:extLst>
            </p:cNvPr>
            <p:cNvGrpSpPr/>
            <p:nvPr/>
          </p:nvGrpSpPr>
          <p:grpSpPr>
            <a:xfrm>
              <a:off x="-96930" y="4552859"/>
              <a:ext cx="9347052" cy="2000341"/>
              <a:chOff x="4670" y="4705259"/>
              <a:chExt cx="9347052" cy="2000341"/>
            </a:xfrm>
          </p:grpSpPr>
          <p:sp>
            <p:nvSpPr>
              <p:cNvPr id="31" name="Rectangle 30">
                <a:extLst>
                  <a:ext uri="{FF2B5EF4-FFF2-40B4-BE49-F238E27FC236}">
                    <a16:creationId xmlns:a16="http://schemas.microsoft.com/office/drawing/2014/main" id="{BA9B71E5-2FB3-4895-BB47-43C890610859}"/>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4A4951E-43F0-4F17-B0A3-2057AE9E30A8}"/>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33" name="Rectangle 32">
                <a:extLst>
                  <a:ext uri="{FF2B5EF4-FFF2-40B4-BE49-F238E27FC236}">
                    <a16:creationId xmlns:a16="http://schemas.microsoft.com/office/drawing/2014/main" id="{E30D273D-082A-4DBE-82A9-6F28BF429585}"/>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sp>
        <p:nvSpPr>
          <p:cNvPr id="17" name="Freeform: Shape 36">
            <a:extLst>
              <a:ext uri="{FF2B5EF4-FFF2-40B4-BE49-F238E27FC236}">
                <a16:creationId xmlns:a16="http://schemas.microsoft.com/office/drawing/2014/main" id="{2F006DFA-3E24-469C-BF68-64373882D90C}"/>
              </a:ext>
            </a:extLst>
          </p:cNvPr>
          <p:cNvSpPr/>
          <p:nvPr/>
        </p:nvSpPr>
        <p:spPr>
          <a:xfrm flipH="1">
            <a:off x="-2" y="1188847"/>
            <a:ext cx="6409945"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CC9B"/>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a:r>
              <a:rPr lang="en-US" sz="3600" b="1" dirty="0">
                <a:solidFill>
                  <a:srgbClr val="232323"/>
                </a:solidFill>
                <a:latin typeface="+mj-lt"/>
              </a:rPr>
              <a:t>Include Staff In Decisions</a:t>
            </a:r>
          </a:p>
        </p:txBody>
      </p:sp>
      <p:grpSp>
        <p:nvGrpSpPr>
          <p:cNvPr id="16" name="Group 15">
            <a:extLst>
              <a:ext uri="{FF2B5EF4-FFF2-40B4-BE49-F238E27FC236}">
                <a16:creationId xmlns:a16="http://schemas.microsoft.com/office/drawing/2014/main" id="{34FB8ACE-EB76-4A7C-94B9-309A80506F00}"/>
              </a:ext>
            </a:extLst>
          </p:cNvPr>
          <p:cNvGrpSpPr/>
          <p:nvPr/>
        </p:nvGrpSpPr>
        <p:grpSpPr>
          <a:xfrm flipH="1">
            <a:off x="9336536" y="1727119"/>
            <a:ext cx="2113904" cy="4429043"/>
            <a:chOff x="-2807430" y="2957609"/>
            <a:chExt cx="1476222" cy="3049055"/>
          </a:xfrm>
        </p:grpSpPr>
        <p:grpSp>
          <p:nvGrpSpPr>
            <p:cNvPr id="18" name="Group 17">
              <a:extLst>
                <a:ext uri="{FF2B5EF4-FFF2-40B4-BE49-F238E27FC236}">
                  <a16:creationId xmlns:a16="http://schemas.microsoft.com/office/drawing/2014/main" id="{B1F98391-5668-43BB-8EF3-67FDE183F46F}"/>
                </a:ext>
              </a:extLst>
            </p:cNvPr>
            <p:cNvGrpSpPr/>
            <p:nvPr/>
          </p:nvGrpSpPr>
          <p:grpSpPr>
            <a:xfrm>
              <a:off x="-2125247" y="5735089"/>
              <a:ext cx="222681" cy="271575"/>
              <a:chOff x="3312043" y="4084938"/>
              <a:chExt cx="189762" cy="211269"/>
            </a:xfrm>
          </p:grpSpPr>
          <p:sp>
            <p:nvSpPr>
              <p:cNvPr id="69" name="Chord 68">
                <a:extLst>
                  <a:ext uri="{FF2B5EF4-FFF2-40B4-BE49-F238E27FC236}">
                    <a16:creationId xmlns:a16="http://schemas.microsoft.com/office/drawing/2014/main" id="{C4EC51F1-61BA-4BA7-8D79-51482F8DEBC1}"/>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0" name="Chord 69">
                <a:extLst>
                  <a:ext uri="{FF2B5EF4-FFF2-40B4-BE49-F238E27FC236}">
                    <a16:creationId xmlns:a16="http://schemas.microsoft.com/office/drawing/2014/main" id="{1F795D44-6766-4BFE-A3FE-F8D5C5DC6730}"/>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19" name="Flowchart: Manual Operation 26">
              <a:extLst>
                <a:ext uri="{FF2B5EF4-FFF2-40B4-BE49-F238E27FC236}">
                  <a16:creationId xmlns:a16="http://schemas.microsoft.com/office/drawing/2014/main" id="{4ECBF5E4-A286-44AE-BF4D-C7408FB74996}"/>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20" name="Group 19">
              <a:extLst>
                <a:ext uri="{FF2B5EF4-FFF2-40B4-BE49-F238E27FC236}">
                  <a16:creationId xmlns:a16="http://schemas.microsoft.com/office/drawing/2014/main" id="{08FB4544-A4CD-4334-83B9-F086E60EB425}"/>
                </a:ext>
              </a:extLst>
            </p:cNvPr>
            <p:cNvGrpSpPr/>
            <p:nvPr/>
          </p:nvGrpSpPr>
          <p:grpSpPr>
            <a:xfrm>
              <a:off x="-2484197" y="5714408"/>
              <a:ext cx="222681" cy="271575"/>
              <a:chOff x="3312043" y="4084938"/>
              <a:chExt cx="189762" cy="211269"/>
            </a:xfrm>
          </p:grpSpPr>
          <p:sp>
            <p:nvSpPr>
              <p:cNvPr id="67" name="Chord 66">
                <a:extLst>
                  <a:ext uri="{FF2B5EF4-FFF2-40B4-BE49-F238E27FC236}">
                    <a16:creationId xmlns:a16="http://schemas.microsoft.com/office/drawing/2014/main" id="{AF5AFC6C-59B2-4309-B4F8-B1DC451FA299}"/>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68" name="Chord 67">
                <a:extLst>
                  <a:ext uri="{FF2B5EF4-FFF2-40B4-BE49-F238E27FC236}">
                    <a16:creationId xmlns:a16="http://schemas.microsoft.com/office/drawing/2014/main" id="{CB57D2FF-C2DC-44AE-A6FB-DED3BDFC5C37}"/>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21" name="Rectangle: Single Corner Snipped 29">
              <a:extLst>
                <a:ext uri="{FF2B5EF4-FFF2-40B4-BE49-F238E27FC236}">
                  <a16:creationId xmlns:a16="http://schemas.microsoft.com/office/drawing/2014/main" id="{221EBE0A-BB9A-4AE7-A954-AC5088A33A9E}"/>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 name="Oval 21">
              <a:extLst>
                <a:ext uri="{FF2B5EF4-FFF2-40B4-BE49-F238E27FC236}">
                  <a16:creationId xmlns:a16="http://schemas.microsoft.com/office/drawing/2014/main" id="{68FD3D76-6462-4CBA-8266-05EDC9EFA2CF}"/>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3" name="Oval 22">
              <a:extLst>
                <a:ext uri="{FF2B5EF4-FFF2-40B4-BE49-F238E27FC236}">
                  <a16:creationId xmlns:a16="http://schemas.microsoft.com/office/drawing/2014/main" id="{547E279E-5B10-4DEF-A0AE-5FBDC02BF0EC}"/>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4" name="Flowchart: Off-page Connector 23">
              <a:extLst>
                <a:ext uri="{FF2B5EF4-FFF2-40B4-BE49-F238E27FC236}">
                  <a16:creationId xmlns:a16="http://schemas.microsoft.com/office/drawing/2014/main" id="{FD02AA76-2189-4644-B207-87964D3665FE}"/>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Oval 36">
              <a:extLst>
                <a:ext uri="{FF2B5EF4-FFF2-40B4-BE49-F238E27FC236}">
                  <a16:creationId xmlns:a16="http://schemas.microsoft.com/office/drawing/2014/main" id="{FFED6981-3E65-4EAB-94A3-5EFE665E51A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Flowchart: Terminator 37">
              <a:extLst>
                <a:ext uri="{FF2B5EF4-FFF2-40B4-BE49-F238E27FC236}">
                  <a16:creationId xmlns:a16="http://schemas.microsoft.com/office/drawing/2014/main" id="{963F3F0F-075F-4336-8047-30162A64249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9" name="Flowchart: Terminator 38">
              <a:extLst>
                <a:ext uri="{FF2B5EF4-FFF2-40B4-BE49-F238E27FC236}">
                  <a16:creationId xmlns:a16="http://schemas.microsoft.com/office/drawing/2014/main" id="{1656FED1-84CB-459E-900A-121BBF3D79C8}"/>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Flowchart: Delay 39">
              <a:extLst>
                <a:ext uri="{FF2B5EF4-FFF2-40B4-BE49-F238E27FC236}">
                  <a16:creationId xmlns:a16="http://schemas.microsoft.com/office/drawing/2014/main" id="{0DEDECB1-723F-4B87-B89E-8CC31B36400F}"/>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1" name="Isosceles Triangle 40">
              <a:extLst>
                <a:ext uri="{FF2B5EF4-FFF2-40B4-BE49-F238E27FC236}">
                  <a16:creationId xmlns:a16="http://schemas.microsoft.com/office/drawing/2014/main" id="{55A3505B-23A9-403E-A299-AB82C37EA19C}"/>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Oval 41">
              <a:extLst>
                <a:ext uri="{FF2B5EF4-FFF2-40B4-BE49-F238E27FC236}">
                  <a16:creationId xmlns:a16="http://schemas.microsoft.com/office/drawing/2014/main" id="{A9B1E7F7-9DA7-4A2A-B0CD-FCCE0EA9EB55}"/>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02A8935E-A417-446A-A478-0804FC351070}"/>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E5660751-8DEC-4949-A213-33CB0DF117E3}"/>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6" name="Oval 45">
              <a:extLst>
                <a:ext uri="{FF2B5EF4-FFF2-40B4-BE49-F238E27FC236}">
                  <a16:creationId xmlns:a16="http://schemas.microsoft.com/office/drawing/2014/main" id="{5987A09B-D31F-4EB0-8923-7E01C0350423}"/>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7" name="Flowchart: Terminator 46">
              <a:extLst>
                <a:ext uri="{FF2B5EF4-FFF2-40B4-BE49-F238E27FC236}">
                  <a16:creationId xmlns:a16="http://schemas.microsoft.com/office/drawing/2014/main" id="{A815AED8-14A9-4DE3-85AE-B68558382636}"/>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8" name="Flowchart: Terminator 47">
              <a:extLst>
                <a:ext uri="{FF2B5EF4-FFF2-40B4-BE49-F238E27FC236}">
                  <a16:creationId xmlns:a16="http://schemas.microsoft.com/office/drawing/2014/main" id="{30D54CDB-13FF-4C60-B96D-26EE5495F21A}"/>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Moon 48">
              <a:extLst>
                <a:ext uri="{FF2B5EF4-FFF2-40B4-BE49-F238E27FC236}">
                  <a16:creationId xmlns:a16="http://schemas.microsoft.com/office/drawing/2014/main" id="{983B2F31-E7C7-48CA-A8A3-45974380F33E}"/>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0" name="Moon 49">
              <a:extLst>
                <a:ext uri="{FF2B5EF4-FFF2-40B4-BE49-F238E27FC236}">
                  <a16:creationId xmlns:a16="http://schemas.microsoft.com/office/drawing/2014/main" id="{627525E3-C9B1-47C9-80AB-78A4E7FF7F4E}"/>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1" name="Oval 50">
              <a:extLst>
                <a:ext uri="{FF2B5EF4-FFF2-40B4-BE49-F238E27FC236}">
                  <a16:creationId xmlns:a16="http://schemas.microsoft.com/office/drawing/2014/main" id="{392B8322-F055-4BCC-A0A4-D11DC33D8BDF}"/>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2" name="Flowchart: Delay 51">
              <a:extLst>
                <a:ext uri="{FF2B5EF4-FFF2-40B4-BE49-F238E27FC236}">
                  <a16:creationId xmlns:a16="http://schemas.microsoft.com/office/drawing/2014/main" id="{7660F0CE-F439-45C9-B45F-77E11DD5EF90}"/>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3" name="Right Triangle 52">
              <a:extLst>
                <a:ext uri="{FF2B5EF4-FFF2-40B4-BE49-F238E27FC236}">
                  <a16:creationId xmlns:a16="http://schemas.microsoft.com/office/drawing/2014/main" id="{FA0A7707-E545-44A0-A6E0-F4CB16C1E3E0}"/>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Right Triangle 53">
              <a:extLst>
                <a:ext uri="{FF2B5EF4-FFF2-40B4-BE49-F238E27FC236}">
                  <a16:creationId xmlns:a16="http://schemas.microsoft.com/office/drawing/2014/main" id="{D94C8483-9C98-483E-945F-2A59340146C3}"/>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5" name="Flowchart: Manual Operation 26">
              <a:extLst>
                <a:ext uri="{FF2B5EF4-FFF2-40B4-BE49-F238E27FC236}">
                  <a16:creationId xmlns:a16="http://schemas.microsoft.com/office/drawing/2014/main" id="{00F88140-CDBE-4B7C-AB93-197804E4D2CF}"/>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6" name="Flowchart: Terminator 55">
              <a:extLst>
                <a:ext uri="{FF2B5EF4-FFF2-40B4-BE49-F238E27FC236}">
                  <a16:creationId xmlns:a16="http://schemas.microsoft.com/office/drawing/2014/main" id="{04A5B5A9-ED49-4C16-A9DB-BC61CDCB5E24}"/>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7" name="Flowchart: Terminator 56">
              <a:extLst>
                <a:ext uri="{FF2B5EF4-FFF2-40B4-BE49-F238E27FC236}">
                  <a16:creationId xmlns:a16="http://schemas.microsoft.com/office/drawing/2014/main" id="{2DACA365-E3B9-41FB-8B58-F1FE1A62FBF2}"/>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8" name="Flowchart: Connector 57">
              <a:extLst>
                <a:ext uri="{FF2B5EF4-FFF2-40B4-BE49-F238E27FC236}">
                  <a16:creationId xmlns:a16="http://schemas.microsoft.com/office/drawing/2014/main" id="{BD939200-4400-44C2-9014-6F9B5124376D}"/>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59" name="Flowchart: Connector 58">
              <a:extLst>
                <a:ext uri="{FF2B5EF4-FFF2-40B4-BE49-F238E27FC236}">
                  <a16:creationId xmlns:a16="http://schemas.microsoft.com/office/drawing/2014/main" id="{20EE9674-BCBA-4375-A524-9FF533214480}"/>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60" name="Group 59">
              <a:extLst>
                <a:ext uri="{FF2B5EF4-FFF2-40B4-BE49-F238E27FC236}">
                  <a16:creationId xmlns:a16="http://schemas.microsoft.com/office/drawing/2014/main" id="{D6219289-F0C7-43F1-84EE-EAB65981E1B1}"/>
                </a:ext>
              </a:extLst>
            </p:cNvPr>
            <p:cNvGrpSpPr/>
            <p:nvPr/>
          </p:nvGrpSpPr>
          <p:grpSpPr>
            <a:xfrm>
              <a:off x="-2123362" y="4260410"/>
              <a:ext cx="218912" cy="352027"/>
              <a:chOff x="859632" y="2338402"/>
              <a:chExt cx="571500" cy="788345"/>
            </a:xfrm>
          </p:grpSpPr>
          <p:sp>
            <p:nvSpPr>
              <p:cNvPr id="65" name="Rectangle 64">
                <a:extLst>
                  <a:ext uri="{FF2B5EF4-FFF2-40B4-BE49-F238E27FC236}">
                    <a16:creationId xmlns:a16="http://schemas.microsoft.com/office/drawing/2014/main" id="{D1BCEFF6-B4D1-442C-8654-9057D8E74810}"/>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66" name="Picture 65">
                <a:extLst>
                  <a:ext uri="{FF2B5EF4-FFF2-40B4-BE49-F238E27FC236}">
                    <a16:creationId xmlns:a16="http://schemas.microsoft.com/office/drawing/2014/main" id="{52509505-E84E-41B3-986E-6A635980CC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1" name="Freeform: Shape 233">
              <a:extLst>
                <a:ext uri="{FF2B5EF4-FFF2-40B4-BE49-F238E27FC236}">
                  <a16:creationId xmlns:a16="http://schemas.microsoft.com/office/drawing/2014/main" id="{FC11D8FC-7E8B-4939-B310-CA714661040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a16="http://schemas.microsoft.com/office/drawing/2014/main" id="{72BC1328-583E-4B11-BB07-BF482128C46C}"/>
                </a:ext>
              </a:extLst>
            </p:cNvPr>
            <p:cNvGrpSpPr/>
            <p:nvPr/>
          </p:nvGrpSpPr>
          <p:grpSpPr>
            <a:xfrm rot="20979317">
              <a:off x="-1622790" y="4356147"/>
              <a:ext cx="291582" cy="209055"/>
              <a:chOff x="2687747" y="3880759"/>
              <a:chExt cx="433033" cy="310471"/>
            </a:xfrm>
          </p:grpSpPr>
          <p:sp>
            <p:nvSpPr>
              <p:cNvPr id="63" name="Freeform: Shape 235">
                <a:extLst>
                  <a:ext uri="{FF2B5EF4-FFF2-40B4-BE49-F238E27FC236}">
                    <a16:creationId xmlns:a16="http://schemas.microsoft.com/office/drawing/2014/main" id="{CAADF5FB-4749-4BDD-9273-80C32D4E2A95}"/>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Freeform: Shape 236">
                <a:extLst>
                  <a:ext uri="{FF2B5EF4-FFF2-40B4-BE49-F238E27FC236}">
                    <a16:creationId xmlns:a16="http://schemas.microsoft.com/office/drawing/2014/main" id="{21A4FE27-F758-43D8-8B5D-C40100426DAE}"/>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582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7" name="Group 186">
            <a:extLst>
              <a:ext uri="{FF2B5EF4-FFF2-40B4-BE49-F238E27FC236}">
                <a16:creationId xmlns:a16="http://schemas.microsoft.com/office/drawing/2014/main" id="{8FC0D3DF-9199-4A23-8144-98A9B0C80F3A}"/>
              </a:ext>
            </a:extLst>
          </p:cNvPr>
          <p:cNvGrpSpPr/>
          <p:nvPr/>
        </p:nvGrpSpPr>
        <p:grpSpPr>
          <a:xfrm>
            <a:off x="-355600" y="4552860"/>
            <a:ext cx="12992100" cy="2698841"/>
            <a:chOff x="-96930" y="4552859"/>
            <a:chExt cx="9423252" cy="2698841"/>
          </a:xfrm>
        </p:grpSpPr>
        <p:grpSp>
          <p:nvGrpSpPr>
            <p:cNvPr id="188" name="Group 187">
              <a:extLst>
                <a:ext uri="{FF2B5EF4-FFF2-40B4-BE49-F238E27FC236}">
                  <a16:creationId xmlns:a16="http://schemas.microsoft.com/office/drawing/2014/main" id="{CC321371-1058-49F3-9608-4564093A57C0}"/>
                </a:ext>
              </a:extLst>
            </p:cNvPr>
            <p:cNvGrpSpPr/>
            <p:nvPr/>
          </p:nvGrpSpPr>
          <p:grpSpPr>
            <a:xfrm>
              <a:off x="-20730" y="5251359"/>
              <a:ext cx="9347052" cy="2000341"/>
              <a:chOff x="4670" y="4705259"/>
              <a:chExt cx="9347052" cy="2000341"/>
            </a:xfrm>
          </p:grpSpPr>
          <p:sp>
            <p:nvSpPr>
              <p:cNvPr id="231" name="Rectangle 230">
                <a:extLst>
                  <a:ext uri="{FF2B5EF4-FFF2-40B4-BE49-F238E27FC236}">
                    <a16:creationId xmlns:a16="http://schemas.microsoft.com/office/drawing/2014/main" id="{8A196CCF-F865-473B-857A-104F855C383B}"/>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A095A61E-49D3-4D1B-946D-2B8CA97F2C83}"/>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33" name="Rectangle 232">
                <a:extLst>
                  <a:ext uri="{FF2B5EF4-FFF2-40B4-BE49-F238E27FC236}">
                    <a16:creationId xmlns:a16="http://schemas.microsoft.com/office/drawing/2014/main" id="{5392423B-A756-4E6E-B912-0D36096261A1}"/>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23" name="Group 222">
              <a:extLst>
                <a:ext uri="{FF2B5EF4-FFF2-40B4-BE49-F238E27FC236}">
                  <a16:creationId xmlns:a16="http://schemas.microsoft.com/office/drawing/2014/main" id="{C0EBDC42-9926-4F71-B2ED-26B90F2DAF63}"/>
                </a:ext>
              </a:extLst>
            </p:cNvPr>
            <p:cNvGrpSpPr/>
            <p:nvPr/>
          </p:nvGrpSpPr>
          <p:grpSpPr>
            <a:xfrm>
              <a:off x="-96930" y="4552859"/>
              <a:ext cx="9347052" cy="2000341"/>
              <a:chOff x="4670" y="4705259"/>
              <a:chExt cx="9347052" cy="2000341"/>
            </a:xfrm>
          </p:grpSpPr>
          <p:sp>
            <p:nvSpPr>
              <p:cNvPr id="228" name="Rectangle 227">
                <a:extLst>
                  <a:ext uri="{FF2B5EF4-FFF2-40B4-BE49-F238E27FC236}">
                    <a16:creationId xmlns:a16="http://schemas.microsoft.com/office/drawing/2014/main" id="{95499D05-6D2F-461C-B56B-22DADBB29E3D}"/>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A2E59793-3DC0-4733-B2DB-691BA3FBDA60}"/>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30" name="Rectangle 229">
                <a:extLst>
                  <a:ext uri="{FF2B5EF4-FFF2-40B4-BE49-F238E27FC236}">
                    <a16:creationId xmlns:a16="http://schemas.microsoft.com/office/drawing/2014/main" id="{AA5CC4C9-C09D-4ED4-BF6F-262251C897E4}"/>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grpSp>
        <p:nvGrpSpPr>
          <p:cNvPr id="6" name="Group 5"/>
          <p:cNvGrpSpPr/>
          <p:nvPr/>
        </p:nvGrpSpPr>
        <p:grpSpPr>
          <a:xfrm>
            <a:off x="6281342" y="2204081"/>
            <a:ext cx="1120006" cy="3349480"/>
            <a:chOff x="4757342" y="2137595"/>
            <a:chExt cx="1120006" cy="3349480"/>
          </a:xfrm>
        </p:grpSpPr>
        <p:sp>
          <p:nvSpPr>
            <p:cNvPr id="203" name="Flowchart: Terminator 202">
              <a:extLst>
                <a:ext uri="{FF2B5EF4-FFF2-40B4-BE49-F238E27FC236}">
                  <a16:creationId xmlns:a16="http://schemas.microsoft.com/office/drawing/2014/main" id="{75E850CE-01C5-43F4-B0A5-DABC49B4A342}"/>
                </a:ext>
              </a:extLst>
            </p:cNvPr>
            <p:cNvSpPr/>
            <p:nvPr/>
          </p:nvSpPr>
          <p:spPr>
            <a:xfrm rot="1450036">
              <a:off x="4848165" y="3666498"/>
              <a:ext cx="133434" cy="537731"/>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1" name="Flowchart: Terminator 220">
              <a:extLst>
                <a:ext uri="{FF2B5EF4-FFF2-40B4-BE49-F238E27FC236}">
                  <a16:creationId xmlns:a16="http://schemas.microsoft.com/office/drawing/2014/main" id="{3D8CB996-F923-4841-B73B-9853D213B72A}"/>
                </a:ext>
              </a:extLst>
            </p:cNvPr>
            <p:cNvSpPr/>
            <p:nvPr/>
          </p:nvSpPr>
          <p:spPr>
            <a:xfrm rot="21080183" flipH="1">
              <a:off x="5703126" y="3664696"/>
              <a:ext cx="137569" cy="515236"/>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22" name="Flowchart: Terminator 221">
              <a:extLst>
                <a:ext uri="{FF2B5EF4-FFF2-40B4-BE49-F238E27FC236}">
                  <a16:creationId xmlns:a16="http://schemas.microsoft.com/office/drawing/2014/main" id="{0AD0BE6B-24B7-4C00-96B6-ED73C1EEA083}"/>
                </a:ext>
              </a:extLst>
            </p:cNvPr>
            <p:cNvSpPr/>
            <p:nvPr/>
          </p:nvSpPr>
          <p:spPr>
            <a:xfrm rot="2894190">
              <a:off x="5680068" y="4077779"/>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189" name="Group 188">
              <a:extLst>
                <a:ext uri="{FF2B5EF4-FFF2-40B4-BE49-F238E27FC236}">
                  <a16:creationId xmlns:a16="http://schemas.microsoft.com/office/drawing/2014/main" id="{40D12843-1C4B-4DF5-98B2-E48F03A221E7}"/>
                </a:ext>
              </a:extLst>
            </p:cNvPr>
            <p:cNvGrpSpPr/>
            <p:nvPr/>
          </p:nvGrpSpPr>
          <p:grpSpPr>
            <a:xfrm>
              <a:off x="5079312" y="5158981"/>
              <a:ext cx="228671" cy="304877"/>
              <a:chOff x="3312043" y="4084938"/>
              <a:chExt cx="189762" cy="211269"/>
            </a:xfrm>
            <a:solidFill>
              <a:srgbClr val="191919"/>
            </a:solidFill>
          </p:grpSpPr>
          <p:sp>
            <p:nvSpPr>
              <p:cNvPr id="190" name="Chord 189">
                <a:extLst>
                  <a:ext uri="{FF2B5EF4-FFF2-40B4-BE49-F238E27FC236}">
                    <a16:creationId xmlns:a16="http://schemas.microsoft.com/office/drawing/2014/main" id="{AD1345C5-EAC6-4D20-B5ED-FBB6602BEA0F}"/>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191" name="Chord 190">
                <a:extLst>
                  <a:ext uri="{FF2B5EF4-FFF2-40B4-BE49-F238E27FC236}">
                    <a16:creationId xmlns:a16="http://schemas.microsoft.com/office/drawing/2014/main" id="{C4DC1A73-D6F8-4988-B001-77C731C0C67C}"/>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192" name="Chord 191">
                <a:extLst>
                  <a:ext uri="{FF2B5EF4-FFF2-40B4-BE49-F238E27FC236}">
                    <a16:creationId xmlns:a16="http://schemas.microsoft.com/office/drawing/2014/main" id="{E9FED694-18FE-4DDE-B840-C2757A171EEA}"/>
                  </a:ext>
                </a:extLst>
              </p:cNvPr>
              <p:cNvSpPr/>
              <p:nvPr/>
            </p:nvSpPr>
            <p:spPr>
              <a:xfrm rot="17516835">
                <a:off x="3322123"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193" name="Flowchart: Manual Operation 26">
              <a:extLst>
                <a:ext uri="{FF2B5EF4-FFF2-40B4-BE49-F238E27FC236}">
                  <a16:creationId xmlns:a16="http://schemas.microsoft.com/office/drawing/2014/main" id="{56103E10-EECF-46CE-9A34-C235AC4257A1}"/>
                </a:ext>
              </a:extLst>
            </p:cNvPr>
            <p:cNvSpPr/>
            <p:nvPr/>
          </p:nvSpPr>
          <p:spPr>
            <a:xfrm rot="230863" flipV="1">
              <a:off x="5076140" y="4339620"/>
              <a:ext cx="286941" cy="9626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194" name="Group 193">
              <a:extLst>
                <a:ext uri="{FF2B5EF4-FFF2-40B4-BE49-F238E27FC236}">
                  <a16:creationId xmlns:a16="http://schemas.microsoft.com/office/drawing/2014/main" id="{C14E721B-30A9-4B03-AFC5-E5CF39DB80CB}"/>
                </a:ext>
              </a:extLst>
            </p:cNvPr>
            <p:cNvGrpSpPr/>
            <p:nvPr/>
          </p:nvGrpSpPr>
          <p:grpSpPr>
            <a:xfrm>
              <a:off x="5447917" y="5182198"/>
              <a:ext cx="228671" cy="304877"/>
              <a:chOff x="3312043" y="4084938"/>
              <a:chExt cx="189762" cy="211269"/>
            </a:xfrm>
            <a:solidFill>
              <a:srgbClr val="191919"/>
            </a:solidFill>
          </p:grpSpPr>
          <p:sp>
            <p:nvSpPr>
              <p:cNvPr id="195" name="Chord 194">
                <a:extLst>
                  <a:ext uri="{FF2B5EF4-FFF2-40B4-BE49-F238E27FC236}">
                    <a16:creationId xmlns:a16="http://schemas.microsoft.com/office/drawing/2014/main" id="{CA530E4C-F5D2-4AFF-AEC2-70298B631576}"/>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196" name="Chord 195">
                <a:extLst>
                  <a:ext uri="{FF2B5EF4-FFF2-40B4-BE49-F238E27FC236}">
                    <a16:creationId xmlns:a16="http://schemas.microsoft.com/office/drawing/2014/main" id="{D8BF3B41-BF77-42FE-BD39-96CA425FE12C}"/>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197" name="Flowchart: Manual Operation 26">
              <a:extLst>
                <a:ext uri="{FF2B5EF4-FFF2-40B4-BE49-F238E27FC236}">
                  <a16:creationId xmlns:a16="http://schemas.microsoft.com/office/drawing/2014/main" id="{3C48ED25-102D-43FC-9C15-6B5FDE6443E9}"/>
                </a:ext>
              </a:extLst>
            </p:cNvPr>
            <p:cNvSpPr/>
            <p:nvPr/>
          </p:nvSpPr>
          <p:spPr>
            <a:xfrm rot="21326916" flipV="1">
              <a:off x="5371868" y="4351996"/>
              <a:ext cx="286941" cy="94602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8" name="Rectangle: Single Corner Snipped 29">
              <a:extLst>
                <a:ext uri="{FF2B5EF4-FFF2-40B4-BE49-F238E27FC236}">
                  <a16:creationId xmlns:a16="http://schemas.microsoft.com/office/drawing/2014/main" id="{9464EEF1-948A-492F-A7D9-93A1B9C557BB}"/>
                </a:ext>
              </a:extLst>
            </p:cNvPr>
            <p:cNvSpPr/>
            <p:nvPr/>
          </p:nvSpPr>
          <p:spPr>
            <a:xfrm flipH="1">
              <a:off x="5063817" y="3434180"/>
              <a:ext cx="584162" cy="928813"/>
            </a:xfrm>
            <a:prstGeom prst="snip1Rect">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99" name="Oval 198">
              <a:extLst>
                <a:ext uri="{FF2B5EF4-FFF2-40B4-BE49-F238E27FC236}">
                  <a16:creationId xmlns:a16="http://schemas.microsoft.com/office/drawing/2014/main" id="{0BCC4B8D-7F02-4B99-A39E-F7FB118A5D25}"/>
                </a:ext>
              </a:extLst>
            </p:cNvPr>
            <p:cNvSpPr/>
            <p:nvPr/>
          </p:nvSpPr>
          <p:spPr>
            <a:xfrm>
              <a:off x="4916742" y="2686782"/>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00" name="Oval 199">
              <a:extLst>
                <a:ext uri="{FF2B5EF4-FFF2-40B4-BE49-F238E27FC236}">
                  <a16:creationId xmlns:a16="http://schemas.microsoft.com/office/drawing/2014/main" id="{C61E0B8E-E637-40E5-9394-2E5D8510C76F}"/>
                </a:ext>
              </a:extLst>
            </p:cNvPr>
            <p:cNvSpPr/>
            <p:nvPr/>
          </p:nvSpPr>
          <p:spPr>
            <a:xfrm>
              <a:off x="5713215" y="2677220"/>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1" name="Flowchart: Off-page Connector 200">
              <a:extLst>
                <a:ext uri="{FF2B5EF4-FFF2-40B4-BE49-F238E27FC236}">
                  <a16:creationId xmlns:a16="http://schemas.microsoft.com/office/drawing/2014/main" id="{4A0471DB-4E78-4E89-BE55-3F9C885A8D1F}"/>
                </a:ext>
              </a:extLst>
            </p:cNvPr>
            <p:cNvSpPr/>
            <p:nvPr/>
          </p:nvSpPr>
          <p:spPr>
            <a:xfrm>
              <a:off x="5266068" y="3215675"/>
              <a:ext cx="229563" cy="329887"/>
            </a:xfrm>
            <a:prstGeom prst="flowChartOffpageConnec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2" name="Oval 201">
              <a:extLst>
                <a:ext uri="{FF2B5EF4-FFF2-40B4-BE49-F238E27FC236}">
                  <a16:creationId xmlns:a16="http://schemas.microsoft.com/office/drawing/2014/main" id="{517EF704-DF12-4BD6-BD27-8416EB6BCEDB}"/>
                </a:ext>
              </a:extLst>
            </p:cNvPr>
            <p:cNvSpPr/>
            <p:nvPr/>
          </p:nvSpPr>
          <p:spPr>
            <a:xfrm>
              <a:off x="4972633" y="2226014"/>
              <a:ext cx="798471" cy="1099622"/>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4" name="Flowchart: Delay 203">
              <a:extLst>
                <a:ext uri="{FF2B5EF4-FFF2-40B4-BE49-F238E27FC236}">
                  <a16:creationId xmlns:a16="http://schemas.microsoft.com/office/drawing/2014/main" id="{32D23976-68CC-4E5B-8F3F-E1514872E221}"/>
                </a:ext>
              </a:extLst>
            </p:cNvPr>
            <p:cNvSpPr/>
            <p:nvPr/>
          </p:nvSpPr>
          <p:spPr>
            <a:xfrm rot="2022916" flipH="1">
              <a:off x="4924698" y="3407287"/>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05" name="Isosceles Triangle 204">
              <a:extLst>
                <a:ext uri="{FF2B5EF4-FFF2-40B4-BE49-F238E27FC236}">
                  <a16:creationId xmlns:a16="http://schemas.microsoft.com/office/drawing/2014/main" id="{D3ECAEEC-FF26-4288-A813-52FAEF29F01B}"/>
                </a:ext>
              </a:extLst>
            </p:cNvPr>
            <p:cNvSpPr/>
            <p:nvPr/>
          </p:nvSpPr>
          <p:spPr>
            <a:xfrm rot="10800000">
              <a:off x="5255921" y="3067186"/>
              <a:ext cx="269470" cy="144746"/>
            </a:xfrm>
            <a:prstGeom prst="triangle">
              <a:avLst/>
            </a:prstGeom>
            <a:solidFill>
              <a:sysClr val="window" lastClr="FFFFFF"/>
            </a:solidFill>
            <a:ln w="19050" cap="flat" cmpd="sng" algn="ctr">
              <a:solidFill>
                <a:srgbClr val="C48648"/>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6" name="Oval 205">
              <a:extLst>
                <a:ext uri="{FF2B5EF4-FFF2-40B4-BE49-F238E27FC236}">
                  <a16:creationId xmlns:a16="http://schemas.microsoft.com/office/drawing/2014/main" id="{00D96293-A367-4D9C-BD33-902F044A018D}"/>
                </a:ext>
              </a:extLst>
            </p:cNvPr>
            <p:cNvSpPr/>
            <p:nvPr/>
          </p:nvSpPr>
          <p:spPr>
            <a:xfrm rot="21284756">
              <a:off x="5112916" y="2717655"/>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7" name="Oval 206">
              <a:extLst>
                <a:ext uri="{FF2B5EF4-FFF2-40B4-BE49-F238E27FC236}">
                  <a16:creationId xmlns:a16="http://schemas.microsoft.com/office/drawing/2014/main" id="{93A619CE-8686-491B-B928-1B1FD05059B3}"/>
                </a:ext>
              </a:extLst>
            </p:cNvPr>
            <p:cNvSpPr/>
            <p:nvPr/>
          </p:nvSpPr>
          <p:spPr>
            <a:xfrm>
              <a:off x="5168235"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8" name="Oval 207">
              <a:extLst>
                <a:ext uri="{FF2B5EF4-FFF2-40B4-BE49-F238E27FC236}">
                  <a16:creationId xmlns:a16="http://schemas.microsoft.com/office/drawing/2014/main" id="{8EA699E3-E25B-40B2-A8A0-59E42A90CB21}"/>
                </a:ext>
              </a:extLst>
            </p:cNvPr>
            <p:cNvSpPr/>
            <p:nvPr/>
          </p:nvSpPr>
          <p:spPr>
            <a:xfrm rot="315244" flipH="1">
              <a:off x="5477852" y="2707714"/>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09" name="Oval 208">
              <a:extLst>
                <a:ext uri="{FF2B5EF4-FFF2-40B4-BE49-F238E27FC236}">
                  <a16:creationId xmlns:a16="http://schemas.microsoft.com/office/drawing/2014/main" id="{0279A721-9FED-4850-BA70-152D98F1538D}"/>
                </a:ext>
              </a:extLst>
            </p:cNvPr>
            <p:cNvSpPr/>
            <p:nvPr/>
          </p:nvSpPr>
          <p:spPr>
            <a:xfrm>
              <a:off x="5531782"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0" name="Flowchart: Terminator 209">
              <a:extLst>
                <a:ext uri="{FF2B5EF4-FFF2-40B4-BE49-F238E27FC236}">
                  <a16:creationId xmlns:a16="http://schemas.microsoft.com/office/drawing/2014/main" id="{CF941C8E-9660-4497-A202-FE2CF76BE2B5}"/>
                </a:ext>
              </a:extLst>
            </p:cNvPr>
            <p:cNvSpPr/>
            <p:nvPr/>
          </p:nvSpPr>
          <p:spPr>
            <a:xfrm rot="21216315">
              <a:off x="5100384" y="2638178"/>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1" name="Flowchart: Terminator 210">
              <a:extLst>
                <a:ext uri="{FF2B5EF4-FFF2-40B4-BE49-F238E27FC236}">
                  <a16:creationId xmlns:a16="http://schemas.microsoft.com/office/drawing/2014/main" id="{A1353C64-7C46-4330-8F54-5DE2DC749408}"/>
                </a:ext>
              </a:extLst>
            </p:cNvPr>
            <p:cNvSpPr/>
            <p:nvPr/>
          </p:nvSpPr>
          <p:spPr>
            <a:xfrm rot="174846">
              <a:off x="5500283" y="2643602"/>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2" name="Moon 211">
              <a:extLst>
                <a:ext uri="{FF2B5EF4-FFF2-40B4-BE49-F238E27FC236}">
                  <a16:creationId xmlns:a16="http://schemas.microsoft.com/office/drawing/2014/main" id="{09BB9E52-6709-4A49-AAFD-B7B25103CA5F}"/>
                </a:ext>
              </a:extLst>
            </p:cNvPr>
            <p:cNvSpPr/>
            <p:nvPr/>
          </p:nvSpPr>
          <p:spPr>
            <a:xfrm rot="5400000">
              <a:off x="5115356" y="1983991"/>
              <a:ext cx="513024" cy="820232"/>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213" name="Moon 212">
              <a:extLst>
                <a:ext uri="{FF2B5EF4-FFF2-40B4-BE49-F238E27FC236}">
                  <a16:creationId xmlns:a16="http://schemas.microsoft.com/office/drawing/2014/main" id="{00709121-7818-4CAF-A264-B92390109FBE}"/>
                </a:ext>
              </a:extLst>
            </p:cNvPr>
            <p:cNvSpPr/>
            <p:nvPr/>
          </p:nvSpPr>
          <p:spPr>
            <a:xfrm rot="5400000">
              <a:off x="5141019" y="2057628"/>
              <a:ext cx="463450" cy="800223"/>
            </a:xfrm>
            <a:prstGeom prst="moon">
              <a:avLst>
                <a:gd name="adj" fmla="val 52142"/>
              </a:avLst>
            </a:prstGeom>
            <a:solidFill>
              <a:srgbClr val="191919"/>
            </a:solid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14" name="Oval 213">
              <a:extLst>
                <a:ext uri="{FF2B5EF4-FFF2-40B4-BE49-F238E27FC236}">
                  <a16:creationId xmlns:a16="http://schemas.microsoft.com/office/drawing/2014/main" id="{41433A05-9C20-46C6-8F88-08AA6B5595AD}"/>
                </a:ext>
              </a:extLst>
            </p:cNvPr>
            <p:cNvSpPr/>
            <p:nvPr/>
          </p:nvSpPr>
          <p:spPr>
            <a:xfrm>
              <a:off x="5220237" y="2177348"/>
              <a:ext cx="316885" cy="77534"/>
            </a:xfrm>
            <a:prstGeom prst="ellipse">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15" name="Right Triangle 214">
              <a:extLst>
                <a:ext uri="{FF2B5EF4-FFF2-40B4-BE49-F238E27FC236}">
                  <a16:creationId xmlns:a16="http://schemas.microsoft.com/office/drawing/2014/main" id="{4E9B15F1-0BD7-4422-95C9-B215826C093D}"/>
                </a:ext>
              </a:extLst>
            </p:cNvPr>
            <p:cNvSpPr/>
            <p:nvPr/>
          </p:nvSpPr>
          <p:spPr>
            <a:xfrm rot="8699319">
              <a:off x="5153787"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6" name="Right Triangle 215">
              <a:extLst>
                <a:ext uri="{FF2B5EF4-FFF2-40B4-BE49-F238E27FC236}">
                  <a16:creationId xmlns:a16="http://schemas.microsoft.com/office/drawing/2014/main" id="{7FA3E458-D26D-4C03-9B7F-6EB1E514A67A}"/>
                </a:ext>
              </a:extLst>
            </p:cNvPr>
            <p:cNvSpPr/>
            <p:nvPr/>
          </p:nvSpPr>
          <p:spPr>
            <a:xfrm rot="12900681" flipH="1">
              <a:off x="5441834"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17" name="Flowchart: Terminator 216">
              <a:extLst>
                <a:ext uri="{FF2B5EF4-FFF2-40B4-BE49-F238E27FC236}">
                  <a16:creationId xmlns:a16="http://schemas.microsoft.com/office/drawing/2014/main" id="{354EB1D3-B9CF-433C-A1C7-62516BA46A45}"/>
                </a:ext>
              </a:extLst>
            </p:cNvPr>
            <p:cNvSpPr/>
            <p:nvPr/>
          </p:nvSpPr>
          <p:spPr>
            <a:xfrm rot="18655420" flipH="1">
              <a:off x="4847734" y="4081320"/>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218" name="Flowchart: Connector 217">
              <a:extLst>
                <a:ext uri="{FF2B5EF4-FFF2-40B4-BE49-F238E27FC236}">
                  <a16:creationId xmlns:a16="http://schemas.microsoft.com/office/drawing/2014/main" id="{0A1BDE74-F343-4539-AAE1-A9E765EF681C}"/>
                </a:ext>
              </a:extLst>
            </p:cNvPr>
            <p:cNvSpPr/>
            <p:nvPr/>
          </p:nvSpPr>
          <p:spPr>
            <a:xfrm>
              <a:off x="5345196" y="3594227"/>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19" name="Flowchart: Connector 218">
              <a:extLst>
                <a:ext uri="{FF2B5EF4-FFF2-40B4-BE49-F238E27FC236}">
                  <a16:creationId xmlns:a16="http://schemas.microsoft.com/office/drawing/2014/main" id="{92CF9032-7B19-4156-9A76-6BA368ACA1A7}"/>
                </a:ext>
              </a:extLst>
            </p:cNvPr>
            <p:cNvSpPr/>
            <p:nvPr/>
          </p:nvSpPr>
          <p:spPr>
            <a:xfrm>
              <a:off x="5345196" y="3689793"/>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220" name="Freeform: Shape 204">
              <a:extLst>
                <a:ext uri="{FF2B5EF4-FFF2-40B4-BE49-F238E27FC236}">
                  <a16:creationId xmlns:a16="http://schemas.microsoft.com/office/drawing/2014/main" id="{15B98122-A744-422A-BBAD-319816D85C3A}"/>
                </a:ext>
              </a:extLst>
            </p:cNvPr>
            <p:cNvSpPr/>
            <p:nvPr/>
          </p:nvSpPr>
          <p:spPr>
            <a:xfrm rot="16200000">
              <a:off x="4918579" y="4277240"/>
              <a:ext cx="207357" cy="18182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24" name="Flowchart: Delay 223">
              <a:extLst>
                <a:ext uri="{FF2B5EF4-FFF2-40B4-BE49-F238E27FC236}">
                  <a16:creationId xmlns:a16="http://schemas.microsoft.com/office/drawing/2014/main" id="{68D930E1-182C-4AB0-9849-0721793145B4}"/>
                </a:ext>
              </a:extLst>
            </p:cNvPr>
            <p:cNvSpPr/>
            <p:nvPr/>
          </p:nvSpPr>
          <p:spPr>
            <a:xfrm rot="19976169">
              <a:off x="5575358" y="3394920"/>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225" name="Group 224">
              <a:extLst>
                <a:ext uri="{FF2B5EF4-FFF2-40B4-BE49-F238E27FC236}">
                  <a16:creationId xmlns:a16="http://schemas.microsoft.com/office/drawing/2014/main" id="{574353A9-9900-409E-B7CE-FCFFBAB1ED16}"/>
                </a:ext>
              </a:extLst>
            </p:cNvPr>
            <p:cNvGrpSpPr/>
            <p:nvPr/>
          </p:nvGrpSpPr>
          <p:grpSpPr>
            <a:xfrm>
              <a:off x="5449853" y="3526687"/>
              <a:ext cx="224801" cy="395195"/>
              <a:chOff x="859632" y="2338402"/>
              <a:chExt cx="571500" cy="788345"/>
            </a:xfrm>
          </p:grpSpPr>
          <p:sp>
            <p:nvSpPr>
              <p:cNvPr id="226" name="Rectangle 225">
                <a:extLst>
                  <a:ext uri="{FF2B5EF4-FFF2-40B4-BE49-F238E27FC236}">
                    <a16:creationId xmlns:a16="http://schemas.microsoft.com/office/drawing/2014/main" id="{48ECAD28-BF13-43B2-8F87-15EBF603BC3D}"/>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227" name="Picture 226">
                <a:extLst>
                  <a:ext uri="{FF2B5EF4-FFF2-40B4-BE49-F238E27FC236}">
                    <a16:creationId xmlns:a16="http://schemas.microsoft.com/office/drawing/2014/main" id="{F903CB2E-C6C7-4F7D-82D1-E86A1F7D8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pic>
        <p:nvPicPr>
          <p:cNvPr id="2" name="Picture 1"/>
          <p:cNvPicPr>
            <a:picLocks noChangeAspect="1"/>
          </p:cNvPicPr>
          <p:nvPr/>
        </p:nvPicPr>
        <p:blipFill rotWithShape="1">
          <a:blip r:embed="rId5"/>
          <a:srcRect l="8750" t="18175" r="5717" b="58049"/>
          <a:stretch/>
        </p:blipFill>
        <p:spPr>
          <a:xfrm>
            <a:off x="5616139" y="5155316"/>
            <a:ext cx="2200170" cy="1455089"/>
          </a:xfrm>
          <a:prstGeom prst="rect">
            <a:avLst/>
          </a:prstGeom>
        </p:spPr>
      </p:pic>
      <p:sp>
        <p:nvSpPr>
          <p:cNvPr id="7" name="Respect 77">
            <a:extLst>
              <a:ext uri="{FF2B5EF4-FFF2-40B4-BE49-F238E27FC236}">
                <a16:creationId xmlns:a16="http://schemas.microsoft.com/office/drawing/2014/main" id="{0BB11AA1-9C50-4FEF-B784-6516A5047CD2}"/>
              </a:ext>
            </a:extLst>
          </p:cNvPr>
          <p:cNvSpPr/>
          <p:nvPr/>
        </p:nvSpPr>
        <p:spPr>
          <a:xfrm>
            <a:off x="604811" y="980839"/>
            <a:ext cx="9474201" cy="135808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defRPr/>
            </a:pPr>
            <a:r>
              <a:rPr lang="en-US" sz="3600" dirty="0">
                <a:solidFill>
                  <a:srgbClr val="000000"/>
                </a:solidFill>
                <a:latin typeface="Calibri"/>
              </a:rPr>
              <a:t>When we lead by humility we are willing to show our shortcomings and receive suggestions from cafeteria staff.</a:t>
            </a:r>
          </a:p>
        </p:txBody>
      </p:sp>
      <p:sp>
        <p:nvSpPr>
          <p:cNvPr id="16" name="Rectangle 15">
            <a:extLst>
              <a:ext uri="{FF2B5EF4-FFF2-40B4-BE49-F238E27FC236}">
                <a16:creationId xmlns:a16="http://schemas.microsoft.com/office/drawing/2014/main" id="{68646B4E-6E27-4406-AA8E-3B97ED4D7B79}"/>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defRPr/>
            </a:pPr>
            <a:endParaRPr lang="en-US" sz="3200" dirty="0">
              <a:solidFill>
                <a:prstClr val="white"/>
              </a:solidFill>
              <a:latin typeface="Calibri"/>
            </a:endParaRPr>
          </a:p>
        </p:txBody>
      </p:sp>
      <p:sp>
        <p:nvSpPr>
          <p:cNvPr id="18" name="Freeform: Shape 36">
            <a:extLst>
              <a:ext uri="{FF2B5EF4-FFF2-40B4-BE49-F238E27FC236}">
                <a16:creationId xmlns:a16="http://schemas.microsoft.com/office/drawing/2014/main" id="{1695E3D1-AADA-4659-A1F8-84D904733C74}"/>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accent5">
              <a:lumMod val="60000"/>
              <a:lumOff val="40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defRPr/>
            </a:pPr>
            <a:r>
              <a:rPr lang="en-US" sz="4000" b="1" dirty="0">
                <a:solidFill>
                  <a:srgbClr val="232323"/>
                </a:solidFill>
                <a:latin typeface="Calibri"/>
              </a:rPr>
              <a:t>     Lead By Humility</a:t>
            </a:r>
          </a:p>
        </p:txBody>
      </p:sp>
      <p:pic>
        <p:nvPicPr>
          <p:cNvPr id="19" name="Picture 18"/>
          <p:cNvPicPr>
            <a:picLocks noChangeAspect="1"/>
          </p:cNvPicPr>
          <p:nvPr/>
        </p:nvPicPr>
        <p:blipFill rotWithShape="1">
          <a:blip r:embed="rId6"/>
          <a:srcRect r="79017"/>
          <a:stretch/>
        </p:blipFill>
        <p:spPr>
          <a:xfrm>
            <a:off x="5606960" y="-17697"/>
            <a:ext cx="1326585" cy="1011228"/>
          </a:xfrm>
          <a:prstGeom prst="rect">
            <a:avLst/>
          </a:prstGeom>
        </p:spPr>
      </p:pic>
      <p:sp>
        <p:nvSpPr>
          <p:cNvPr id="54" name="Rounded Rectangular Callout 53"/>
          <p:cNvSpPr/>
          <p:nvPr/>
        </p:nvSpPr>
        <p:spPr>
          <a:xfrm>
            <a:off x="723704" y="2838448"/>
            <a:ext cx="3001117" cy="1946873"/>
          </a:xfrm>
          <a:prstGeom prst="wedgeRoundRectCallout">
            <a:avLst>
              <a:gd name="adj1" fmla="val 74797"/>
              <a:gd name="adj2" fmla="val 30845"/>
              <a:gd name="adj3" fmla="val 16667"/>
            </a:avLst>
          </a:prstGeom>
          <a:no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000" dirty="0">
                <a:solidFill>
                  <a:srgbClr val="1E1C19"/>
                </a:solidFill>
                <a:latin typeface="Calibri"/>
              </a:rPr>
              <a:t>When I wrap burgers I am not very fast, you are really good at it. </a:t>
            </a:r>
          </a:p>
          <a:p>
            <a:pPr algn="ctr">
              <a:defRPr/>
            </a:pPr>
            <a:endParaRPr lang="en-US" sz="500" dirty="0">
              <a:solidFill>
                <a:srgbClr val="1E1C19"/>
              </a:solidFill>
              <a:latin typeface="Calibri"/>
            </a:endParaRPr>
          </a:p>
          <a:p>
            <a:pPr algn="ctr">
              <a:defRPr/>
            </a:pPr>
            <a:r>
              <a:rPr lang="en-US" sz="2000" dirty="0">
                <a:solidFill>
                  <a:srgbClr val="1E1C19"/>
                </a:solidFill>
                <a:latin typeface="Calibri"/>
              </a:rPr>
              <a:t>Can you show me how to do it your way?</a:t>
            </a:r>
          </a:p>
        </p:txBody>
      </p:sp>
      <p:sp>
        <p:nvSpPr>
          <p:cNvPr id="55" name="Rounded Rectangular Callout 54"/>
          <p:cNvSpPr/>
          <p:nvPr/>
        </p:nvSpPr>
        <p:spPr>
          <a:xfrm>
            <a:off x="8217007" y="2735259"/>
            <a:ext cx="2480176" cy="1188158"/>
          </a:xfrm>
          <a:prstGeom prst="wedgeRoundRectCallout">
            <a:avLst>
              <a:gd name="adj1" fmla="val -83754"/>
              <a:gd name="adj2" fmla="val -3364"/>
              <a:gd name="adj3" fmla="val 16667"/>
            </a:avLst>
          </a:prstGeom>
          <a:no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000" dirty="0">
                <a:solidFill>
                  <a:srgbClr val="1E1C19"/>
                </a:solidFill>
                <a:latin typeface="Calibri"/>
              </a:rPr>
              <a:t>Thank you for noticing and I will be happy to show you.</a:t>
            </a:r>
          </a:p>
        </p:txBody>
      </p:sp>
      <p:sp>
        <p:nvSpPr>
          <p:cNvPr id="121" name="Freeform: Shape 3"/>
          <p:cNvSpPr/>
          <p:nvPr/>
        </p:nvSpPr>
        <p:spPr>
          <a:xfrm>
            <a:off x="5402225" y="3437573"/>
            <a:ext cx="2458960" cy="2859358"/>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7">
              <a:grayscl/>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rcRect/>
            <a:stretch>
              <a:fillRect l="-1" r="-196772"/>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132" name="Group 131"/>
          <p:cNvGrpSpPr>
            <a:grpSpLocks noChangeAspect="1"/>
          </p:cNvGrpSpPr>
          <p:nvPr/>
        </p:nvGrpSpPr>
        <p:grpSpPr>
          <a:xfrm>
            <a:off x="5739947" y="4099541"/>
            <a:ext cx="1673363" cy="914400"/>
            <a:chOff x="5895112" y="4653241"/>
            <a:chExt cx="2553945" cy="1351132"/>
          </a:xfrm>
        </p:grpSpPr>
        <p:grpSp>
          <p:nvGrpSpPr>
            <p:cNvPr id="133" name="Group 132"/>
            <p:cNvGrpSpPr/>
            <p:nvPr/>
          </p:nvGrpSpPr>
          <p:grpSpPr>
            <a:xfrm>
              <a:off x="5895112" y="4700790"/>
              <a:ext cx="2553945" cy="1303583"/>
              <a:chOff x="3734707" y="3021596"/>
              <a:chExt cx="4253880" cy="2526183"/>
            </a:xfrm>
          </p:grpSpPr>
          <p:sp>
            <p:nvSpPr>
              <p:cNvPr id="156"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157"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158" name="Freeform: Shape 57"/>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kern="0" dirty="0">
                  <a:solidFill>
                    <a:sysClr val="windowText" lastClr="000000"/>
                  </a:solidFill>
                  <a:latin typeface="Calibri" panose="020F0502020204030204"/>
                </a:endParaRPr>
              </a:p>
            </p:txBody>
          </p:sp>
          <p:sp>
            <p:nvSpPr>
              <p:cNvPr id="159"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kern="0" dirty="0">
                  <a:solidFill>
                    <a:sysClr val="windowText" lastClr="000000"/>
                  </a:solidFill>
                  <a:latin typeface="Calibri" panose="020F0502020204030204"/>
                </a:endParaRPr>
              </a:p>
            </p:txBody>
          </p:sp>
        </p:grpSp>
        <p:pic>
          <p:nvPicPr>
            <p:cNvPr id="134" name="Picture 133"/>
            <p:cNvPicPr>
              <a:picLocks noChangeAspect="1"/>
            </p:cNvPicPr>
            <p:nvPr/>
          </p:nvPicPr>
          <p:blipFill>
            <a:blip r:embed="rId9"/>
            <a:stretch>
              <a:fillRect/>
            </a:stretch>
          </p:blipFill>
          <p:spPr>
            <a:xfrm>
              <a:off x="6436385" y="4653241"/>
              <a:ext cx="452803" cy="351588"/>
            </a:xfrm>
            <a:prstGeom prst="rect">
              <a:avLst/>
            </a:prstGeom>
          </p:spPr>
        </p:pic>
        <p:pic>
          <p:nvPicPr>
            <p:cNvPr id="135" name="Picture 134"/>
            <p:cNvPicPr>
              <a:picLocks noChangeAspect="1"/>
            </p:cNvPicPr>
            <p:nvPr/>
          </p:nvPicPr>
          <p:blipFill>
            <a:blip r:embed="rId9"/>
            <a:stretch>
              <a:fillRect/>
            </a:stretch>
          </p:blipFill>
          <p:spPr>
            <a:xfrm>
              <a:off x="6764417" y="4653241"/>
              <a:ext cx="452803" cy="351588"/>
            </a:xfrm>
            <a:prstGeom prst="rect">
              <a:avLst/>
            </a:prstGeom>
          </p:spPr>
        </p:pic>
        <p:pic>
          <p:nvPicPr>
            <p:cNvPr id="136" name="Picture 135"/>
            <p:cNvPicPr>
              <a:picLocks noChangeAspect="1"/>
            </p:cNvPicPr>
            <p:nvPr/>
          </p:nvPicPr>
          <p:blipFill>
            <a:blip r:embed="rId9"/>
            <a:stretch>
              <a:fillRect/>
            </a:stretch>
          </p:blipFill>
          <p:spPr>
            <a:xfrm>
              <a:off x="7420482" y="4653241"/>
              <a:ext cx="452803" cy="351588"/>
            </a:xfrm>
            <a:prstGeom prst="rect">
              <a:avLst/>
            </a:prstGeom>
          </p:spPr>
        </p:pic>
        <p:pic>
          <p:nvPicPr>
            <p:cNvPr id="137" name="Picture 136"/>
            <p:cNvPicPr>
              <a:picLocks noChangeAspect="1"/>
            </p:cNvPicPr>
            <p:nvPr/>
          </p:nvPicPr>
          <p:blipFill>
            <a:blip r:embed="rId9"/>
            <a:stretch>
              <a:fillRect/>
            </a:stretch>
          </p:blipFill>
          <p:spPr>
            <a:xfrm>
              <a:off x="6321203" y="4870694"/>
              <a:ext cx="452803" cy="351588"/>
            </a:xfrm>
            <a:prstGeom prst="rect">
              <a:avLst/>
            </a:prstGeom>
          </p:spPr>
        </p:pic>
        <p:pic>
          <p:nvPicPr>
            <p:cNvPr id="138" name="Picture 137"/>
            <p:cNvPicPr>
              <a:picLocks noChangeAspect="1"/>
            </p:cNvPicPr>
            <p:nvPr/>
          </p:nvPicPr>
          <p:blipFill>
            <a:blip r:embed="rId9"/>
            <a:stretch>
              <a:fillRect/>
            </a:stretch>
          </p:blipFill>
          <p:spPr>
            <a:xfrm>
              <a:off x="7092449" y="4653241"/>
              <a:ext cx="452803" cy="351588"/>
            </a:xfrm>
            <a:prstGeom prst="rect">
              <a:avLst/>
            </a:prstGeom>
          </p:spPr>
        </p:pic>
        <p:pic>
          <p:nvPicPr>
            <p:cNvPr id="139" name="Picture 138"/>
            <p:cNvPicPr>
              <a:picLocks noChangeAspect="1"/>
            </p:cNvPicPr>
            <p:nvPr/>
          </p:nvPicPr>
          <p:blipFill>
            <a:blip r:embed="rId9"/>
            <a:stretch>
              <a:fillRect/>
            </a:stretch>
          </p:blipFill>
          <p:spPr>
            <a:xfrm>
              <a:off x="6632529" y="4870694"/>
              <a:ext cx="452803" cy="351588"/>
            </a:xfrm>
            <a:prstGeom prst="rect">
              <a:avLst/>
            </a:prstGeom>
          </p:spPr>
        </p:pic>
        <p:pic>
          <p:nvPicPr>
            <p:cNvPr id="140" name="Picture 139"/>
            <p:cNvPicPr>
              <a:picLocks noChangeAspect="1"/>
            </p:cNvPicPr>
            <p:nvPr/>
          </p:nvPicPr>
          <p:blipFill>
            <a:blip r:embed="rId9"/>
            <a:stretch>
              <a:fillRect/>
            </a:stretch>
          </p:blipFill>
          <p:spPr>
            <a:xfrm>
              <a:off x="6943855" y="4870694"/>
              <a:ext cx="452803" cy="351588"/>
            </a:xfrm>
            <a:prstGeom prst="rect">
              <a:avLst/>
            </a:prstGeom>
          </p:spPr>
        </p:pic>
        <p:pic>
          <p:nvPicPr>
            <p:cNvPr id="141" name="Picture 140"/>
            <p:cNvPicPr>
              <a:picLocks noChangeAspect="1"/>
            </p:cNvPicPr>
            <p:nvPr/>
          </p:nvPicPr>
          <p:blipFill>
            <a:blip r:embed="rId9"/>
            <a:stretch>
              <a:fillRect/>
            </a:stretch>
          </p:blipFill>
          <p:spPr>
            <a:xfrm>
              <a:off x="7255181" y="4870694"/>
              <a:ext cx="452803" cy="351588"/>
            </a:xfrm>
            <a:prstGeom prst="rect">
              <a:avLst/>
            </a:prstGeom>
          </p:spPr>
        </p:pic>
        <p:pic>
          <p:nvPicPr>
            <p:cNvPr id="142" name="Picture 141"/>
            <p:cNvPicPr>
              <a:picLocks noChangeAspect="1"/>
            </p:cNvPicPr>
            <p:nvPr/>
          </p:nvPicPr>
          <p:blipFill>
            <a:blip r:embed="rId9"/>
            <a:stretch>
              <a:fillRect/>
            </a:stretch>
          </p:blipFill>
          <p:spPr>
            <a:xfrm>
              <a:off x="7566506" y="4870694"/>
              <a:ext cx="452803" cy="351588"/>
            </a:xfrm>
            <a:prstGeom prst="rect">
              <a:avLst/>
            </a:prstGeom>
          </p:spPr>
        </p:pic>
        <p:pic>
          <p:nvPicPr>
            <p:cNvPr id="143" name="Picture 142"/>
            <p:cNvPicPr>
              <a:picLocks noChangeAspect="1"/>
            </p:cNvPicPr>
            <p:nvPr/>
          </p:nvPicPr>
          <p:blipFill>
            <a:blip r:embed="rId9"/>
            <a:stretch>
              <a:fillRect/>
            </a:stretch>
          </p:blipFill>
          <p:spPr>
            <a:xfrm>
              <a:off x="6176883" y="5087960"/>
              <a:ext cx="452803" cy="351588"/>
            </a:xfrm>
            <a:prstGeom prst="rect">
              <a:avLst/>
            </a:prstGeom>
          </p:spPr>
        </p:pic>
        <p:pic>
          <p:nvPicPr>
            <p:cNvPr id="144" name="Picture 143"/>
            <p:cNvPicPr>
              <a:picLocks noChangeAspect="1"/>
            </p:cNvPicPr>
            <p:nvPr/>
          </p:nvPicPr>
          <p:blipFill>
            <a:blip r:embed="rId9"/>
            <a:stretch>
              <a:fillRect/>
            </a:stretch>
          </p:blipFill>
          <p:spPr>
            <a:xfrm>
              <a:off x="6491727" y="5087960"/>
              <a:ext cx="452803" cy="351588"/>
            </a:xfrm>
            <a:prstGeom prst="rect">
              <a:avLst/>
            </a:prstGeom>
          </p:spPr>
        </p:pic>
        <p:pic>
          <p:nvPicPr>
            <p:cNvPr id="145" name="Picture 144"/>
            <p:cNvPicPr>
              <a:picLocks noChangeAspect="1"/>
            </p:cNvPicPr>
            <p:nvPr/>
          </p:nvPicPr>
          <p:blipFill>
            <a:blip r:embed="rId9"/>
            <a:stretch>
              <a:fillRect/>
            </a:stretch>
          </p:blipFill>
          <p:spPr>
            <a:xfrm>
              <a:off x="6806571" y="5087960"/>
              <a:ext cx="452803" cy="351588"/>
            </a:xfrm>
            <a:prstGeom prst="rect">
              <a:avLst/>
            </a:prstGeom>
          </p:spPr>
        </p:pic>
        <p:pic>
          <p:nvPicPr>
            <p:cNvPr id="146" name="Picture 145"/>
            <p:cNvPicPr>
              <a:picLocks noChangeAspect="1"/>
            </p:cNvPicPr>
            <p:nvPr/>
          </p:nvPicPr>
          <p:blipFill>
            <a:blip r:embed="rId9"/>
            <a:stretch>
              <a:fillRect/>
            </a:stretch>
          </p:blipFill>
          <p:spPr>
            <a:xfrm>
              <a:off x="7121415" y="5087960"/>
              <a:ext cx="452803" cy="351588"/>
            </a:xfrm>
            <a:prstGeom prst="rect">
              <a:avLst/>
            </a:prstGeom>
          </p:spPr>
        </p:pic>
        <p:pic>
          <p:nvPicPr>
            <p:cNvPr id="147" name="Picture 146"/>
            <p:cNvPicPr>
              <a:picLocks noChangeAspect="1"/>
            </p:cNvPicPr>
            <p:nvPr/>
          </p:nvPicPr>
          <p:blipFill>
            <a:blip r:embed="rId9"/>
            <a:stretch>
              <a:fillRect/>
            </a:stretch>
          </p:blipFill>
          <p:spPr>
            <a:xfrm>
              <a:off x="7436259" y="5087960"/>
              <a:ext cx="452803" cy="351588"/>
            </a:xfrm>
            <a:prstGeom prst="rect">
              <a:avLst/>
            </a:prstGeom>
          </p:spPr>
        </p:pic>
        <p:pic>
          <p:nvPicPr>
            <p:cNvPr id="148" name="Picture 147"/>
            <p:cNvPicPr>
              <a:picLocks noChangeAspect="1"/>
            </p:cNvPicPr>
            <p:nvPr/>
          </p:nvPicPr>
          <p:blipFill>
            <a:blip r:embed="rId9"/>
            <a:stretch>
              <a:fillRect/>
            </a:stretch>
          </p:blipFill>
          <p:spPr>
            <a:xfrm>
              <a:off x="7751102" y="5087960"/>
              <a:ext cx="452803" cy="351588"/>
            </a:xfrm>
            <a:prstGeom prst="rect">
              <a:avLst/>
            </a:prstGeom>
          </p:spPr>
        </p:pic>
        <p:pic>
          <p:nvPicPr>
            <p:cNvPr id="149" name="Picture 148"/>
            <p:cNvPicPr>
              <a:picLocks noChangeAspect="1"/>
            </p:cNvPicPr>
            <p:nvPr/>
          </p:nvPicPr>
          <p:blipFill>
            <a:blip r:embed="rId9"/>
            <a:stretch>
              <a:fillRect/>
            </a:stretch>
          </p:blipFill>
          <p:spPr>
            <a:xfrm>
              <a:off x="5990726" y="5351212"/>
              <a:ext cx="452803" cy="351588"/>
            </a:xfrm>
            <a:prstGeom prst="rect">
              <a:avLst/>
            </a:prstGeom>
          </p:spPr>
        </p:pic>
        <p:pic>
          <p:nvPicPr>
            <p:cNvPr id="150" name="Picture 149"/>
            <p:cNvPicPr>
              <a:picLocks noChangeAspect="1"/>
            </p:cNvPicPr>
            <p:nvPr/>
          </p:nvPicPr>
          <p:blipFill>
            <a:blip r:embed="rId9"/>
            <a:stretch>
              <a:fillRect/>
            </a:stretch>
          </p:blipFill>
          <p:spPr>
            <a:xfrm>
              <a:off x="6312633" y="5351212"/>
              <a:ext cx="452803" cy="351588"/>
            </a:xfrm>
            <a:prstGeom prst="rect">
              <a:avLst/>
            </a:prstGeom>
          </p:spPr>
        </p:pic>
        <p:pic>
          <p:nvPicPr>
            <p:cNvPr id="151" name="Picture 150"/>
            <p:cNvPicPr>
              <a:picLocks noChangeAspect="1"/>
            </p:cNvPicPr>
            <p:nvPr/>
          </p:nvPicPr>
          <p:blipFill>
            <a:blip r:embed="rId9"/>
            <a:stretch>
              <a:fillRect/>
            </a:stretch>
          </p:blipFill>
          <p:spPr>
            <a:xfrm>
              <a:off x="6634540" y="5351212"/>
              <a:ext cx="452803" cy="351588"/>
            </a:xfrm>
            <a:prstGeom prst="rect">
              <a:avLst/>
            </a:prstGeom>
          </p:spPr>
        </p:pic>
        <p:pic>
          <p:nvPicPr>
            <p:cNvPr id="152" name="Picture 151"/>
            <p:cNvPicPr>
              <a:picLocks noChangeAspect="1"/>
            </p:cNvPicPr>
            <p:nvPr/>
          </p:nvPicPr>
          <p:blipFill>
            <a:blip r:embed="rId9"/>
            <a:stretch>
              <a:fillRect/>
            </a:stretch>
          </p:blipFill>
          <p:spPr>
            <a:xfrm>
              <a:off x="6956447" y="5351212"/>
              <a:ext cx="452803" cy="351588"/>
            </a:xfrm>
            <a:prstGeom prst="rect">
              <a:avLst/>
            </a:prstGeom>
          </p:spPr>
        </p:pic>
        <p:pic>
          <p:nvPicPr>
            <p:cNvPr id="153" name="Picture 152"/>
            <p:cNvPicPr>
              <a:picLocks noChangeAspect="1"/>
            </p:cNvPicPr>
            <p:nvPr/>
          </p:nvPicPr>
          <p:blipFill>
            <a:blip r:embed="rId9"/>
            <a:stretch>
              <a:fillRect/>
            </a:stretch>
          </p:blipFill>
          <p:spPr>
            <a:xfrm>
              <a:off x="7278354" y="5351212"/>
              <a:ext cx="452803" cy="351588"/>
            </a:xfrm>
            <a:prstGeom prst="rect">
              <a:avLst/>
            </a:prstGeom>
          </p:spPr>
        </p:pic>
        <p:pic>
          <p:nvPicPr>
            <p:cNvPr id="154" name="Picture 153"/>
            <p:cNvPicPr>
              <a:picLocks noChangeAspect="1"/>
            </p:cNvPicPr>
            <p:nvPr/>
          </p:nvPicPr>
          <p:blipFill>
            <a:blip r:embed="rId9"/>
            <a:stretch>
              <a:fillRect/>
            </a:stretch>
          </p:blipFill>
          <p:spPr>
            <a:xfrm>
              <a:off x="7600261" y="5351212"/>
              <a:ext cx="452803" cy="351588"/>
            </a:xfrm>
            <a:prstGeom prst="rect">
              <a:avLst/>
            </a:prstGeom>
          </p:spPr>
        </p:pic>
        <p:pic>
          <p:nvPicPr>
            <p:cNvPr id="155" name="Picture 154"/>
            <p:cNvPicPr>
              <a:picLocks noChangeAspect="1"/>
            </p:cNvPicPr>
            <p:nvPr/>
          </p:nvPicPr>
          <p:blipFill>
            <a:blip r:embed="rId9"/>
            <a:stretch>
              <a:fillRect/>
            </a:stretch>
          </p:blipFill>
          <p:spPr>
            <a:xfrm>
              <a:off x="7922169" y="5351212"/>
              <a:ext cx="452803" cy="351588"/>
            </a:xfrm>
            <a:prstGeom prst="rect">
              <a:avLst/>
            </a:prstGeom>
          </p:spPr>
        </p:pic>
      </p:grpSp>
      <p:grpSp>
        <p:nvGrpSpPr>
          <p:cNvPr id="3" name="Group 2"/>
          <p:cNvGrpSpPr/>
          <p:nvPr/>
        </p:nvGrpSpPr>
        <p:grpSpPr>
          <a:xfrm>
            <a:off x="4270687" y="3276239"/>
            <a:ext cx="1476222" cy="2961600"/>
            <a:chOff x="3024459" y="3165679"/>
            <a:chExt cx="1476222" cy="2961600"/>
          </a:xfrm>
        </p:grpSpPr>
        <p:grpSp>
          <p:nvGrpSpPr>
            <p:cNvPr id="67" name="Group 66">
              <a:extLst>
                <a:ext uri="{FF2B5EF4-FFF2-40B4-BE49-F238E27FC236}">
                  <a16:creationId xmlns:a16="http://schemas.microsoft.com/office/drawing/2014/main" id="{A84A22F0-8884-4334-B2AA-2A58106B4576}"/>
                </a:ext>
              </a:extLst>
            </p:cNvPr>
            <p:cNvGrpSpPr/>
            <p:nvPr/>
          </p:nvGrpSpPr>
          <p:grpSpPr>
            <a:xfrm rot="20576858">
              <a:off x="3469686" y="5841933"/>
              <a:ext cx="222681" cy="271575"/>
              <a:chOff x="3312043" y="4084938"/>
              <a:chExt cx="189762" cy="211269"/>
            </a:xfrm>
            <a:solidFill>
              <a:schemeClr val="bg1">
                <a:lumMod val="50000"/>
              </a:schemeClr>
            </a:solidFill>
            <a:scene3d>
              <a:camera prst="isometricOffAxis1Right"/>
              <a:lightRig rig="threePt" dir="t"/>
            </a:scene3d>
          </p:grpSpPr>
          <p:sp>
            <p:nvSpPr>
              <p:cNvPr id="114" name="Chord 113">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grpFill/>
              <a:ln w="3175">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5" name="Chord 114">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a:grpFill/>
              <a:ln>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grpSp>
          <p:nvGrpSpPr>
            <p:cNvPr id="68" name="Group 67">
              <a:extLst>
                <a:ext uri="{FF2B5EF4-FFF2-40B4-BE49-F238E27FC236}">
                  <a16:creationId xmlns:a16="http://schemas.microsoft.com/office/drawing/2014/main" id="{D2F51E0E-2989-4857-A6F8-F4FBA734E555}"/>
                </a:ext>
              </a:extLst>
            </p:cNvPr>
            <p:cNvGrpSpPr/>
            <p:nvPr/>
          </p:nvGrpSpPr>
          <p:grpSpPr>
            <a:xfrm rot="20997690">
              <a:off x="3733986" y="5855704"/>
              <a:ext cx="222681" cy="271575"/>
              <a:chOff x="3312043" y="4084938"/>
              <a:chExt cx="189762" cy="211269"/>
            </a:xfrm>
            <a:solidFill>
              <a:schemeClr val="bg1">
                <a:lumMod val="50000"/>
              </a:schemeClr>
            </a:solidFill>
            <a:scene3d>
              <a:camera prst="isometricOffAxis1Right"/>
              <a:lightRig rig="threePt" dir="t"/>
            </a:scene3d>
          </p:grpSpPr>
          <p:sp>
            <p:nvSpPr>
              <p:cNvPr id="112" name="Chord 111">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grpFill/>
              <a:ln w="3175">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3" name="Chord 112">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a:grpFill/>
              <a:ln>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69" name="Moon 68">
              <a:extLst>
                <a:ext uri="{FF2B5EF4-FFF2-40B4-BE49-F238E27FC236}">
                  <a16:creationId xmlns:a16="http://schemas.microsoft.com/office/drawing/2014/main" id="{A3CE1E63-F94E-4F74-BA7E-C669C8BA67A0}"/>
                </a:ext>
              </a:extLst>
            </p:cNvPr>
            <p:cNvSpPr/>
            <p:nvPr/>
          </p:nvSpPr>
          <p:spPr>
            <a:xfrm rot="5400000">
              <a:off x="3343003" y="2949317"/>
              <a:ext cx="543674" cy="101841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71" name="Picture 6" descr="Image result for vector  heels">
              <a:extLst>
                <a:ext uri="{FF2B5EF4-FFF2-40B4-BE49-F238E27FC236}">
                  <a16:creationId xmlns:a16="http://schemas.microsoft.com/office/drawing/2014/main" id="{425488A6-9BFF-4D56-A054-4014D70C5004}"/>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820048">
              <a:off x="3404514" y="5884677"/>
              <a:ext cx="201826" cy="21363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72" name="Picture 6" descr="Image result for vector  heels">
              <a:extLst>
                <a:ext uri="{FF2B5EF4-FFF2-40B4-BE49-F238E27FC236}">
                  <a16:creationId xmlns:a16="http://schemas.microsoft.com/office/drawing/2014/main" id="{9EE9A94E-86AA-4397-990D-776E96B888CA}"/>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a:off x="3708731" y="5884677"/>
              <a:ext cx="201826" cy="21363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73" name="Freeform: Shape 192">
              <a:extLst>
                <a:ext uri="{FF2B5EF4-FFF2-40B4-BE49-F238E27FC236}">
                  <a16:creationId xmlns:a16="http://schemas.microsoft.com/office/drawing/2014/main" id="{7B676E54-8026-4A3A-B61B-212699BAEAE1}"/>
                </a:ext>
              </a:extLst>
            </p:cNvPr>
            <p:cNvSpPr/>
            <p:nvPr/>
          </p:nvSpPr>
          <p:spPr>
            <a:xfrm>
              <a:off x="3445928" y="5453247"/>
              <a:ext cx="163219" cy="550523"/>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4" name="Freeform: Shape 193">
              <a:extLst>
                <a:ext uri="{FF2B5EF4-FFF2-40B4-BE49-F238E27FC236}">
                  <a16:creationId xmlns:a16="http://schemas.microsoft.com/office/drawing/2014/main" id="{01271F99-B617-4A11-A749-3BA895552486}"/>
                </a:ext>
              </a:extLst>
            </p:cNvPr>
            <p:cNvSpPr/>
            <p:nvPr/>
          </p:nvSpPr>
          <p:spPr>
            <a:xfrm rot="21034152">
              <a:off x="3712387" y="5433889"/>
              <a:ext cx="181054" cy="57203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5" name="Oval 74">
              <a:extLst>
                <a:ext uri="{FF2B5EF4-FFF2-40B4-BE49-F238E27FC236}">
                  <a16:creationId xmlns:a16="http://schemas.microsoft.com/office/drawing/2014/main" id="{1BCCB5CA-56C5-485B-B33C-CB2F46EEC3A0}"/>
                </a:ext>
              </a:extLst>
            </p:cNvPr>
            <p:cNvSpPr/>
            <p:nvPr/>
          </p:nvSpPr>
          <p:spPr>
            <a:xfrm>
              <a:off x="3507278" y="4346227"/>
              <a:ext cx="216669" cy="390202"/>
            </a:xfrm>
            <a:prstGeom prst="ellipse">
              <a:avLst/>
            </a:pr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76" name="Oval 12">
              <a:extLst>
                <a:ext uri="{FF2B5EF4-FFF2-40B4-BE49-F238E27FC236}">
                  <a16:creationId xmlns:a16="http://schemas.microsoft.com/office/drawing/2014/main" id="{DFD59503-798A-43E7-96BC-26F516A9AF56}"/>
                </a:ext>
              </a:extLst>
            </p:cNvPr>
            <p:cNvSpPr>
              <a:spLocks noChangeAspect="1"/>
            </p:cNvSpPr>
            <p:nvPr/>
          </p:nvSpPr>
          <p:spPr>
            <a:xfrm>
              <a:off x="3097517" y="3428761"/>
              <a:ext cx="1034625" cy="101249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77" name="Flowchart: Manual Operation 26">
              <a:extLst>
                <a:ext uri="{FF2B5EF4-FFF2-40B4-BE49-F238E27FC236}">
                  <a16:creationId xmlns:a16="http://schemas.microsoft.com/office/drawing/2014/main" id="{A5F05AE2-D9C4-4144-B622-7BFF032F4DCA}"/>
                </a:ext>
              </a:extLst>
            </p:cNvPr>
            <p:cNvSpPr/>
            <p:nvPr/>
          </p:nvSpPr>
          <p:spPr>
            <a:xfrm rot="21326916" flipV="1">
              <a:off x="3675725" y="5098020"/>
              <a:ext cx="279424" cy="914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78" name="Group 77">
              <a:extLst>
                <a:ext uri="{FF2B5EF4-FFF2-40B4-BE49-F238E27FC236}">
                  <a16:creationId xmlns:a16="http://schemas.microsoft.com/office/drawing/2014/main" id="{CAE12962-0779-4876-959E-C598CD424BEB}"/>
                </a:ext>
              </a:extLst>
            </p:cNvPr>
            <p:cNvGrpSpPr/>
            <p:nvPr/>
          </p:nvGrpSpPr>
          <p:grpSpPr>
            <a:xfrm rot="534989" flipH="1">
              <a:off x="3665041" y="3814672"/>
              <a:ext cx="261602" cy="173547"/>
              <a:chOff x="5136060" y="1710152"/>
              <a:chExt cx="538831" cy="347248"/>
            </a:xfrm>
          </p:grpSpPr>
          <p:sp>
            <p:nvSpPr>
              <p:cNvPr id="100"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101" name="Group 100">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107" name="Straight Connector 106">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8" name="Straight Connector 107">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9" name="Straight Connector 108">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2"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3" name="Oval 102">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4" name="Oval 103">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5" name="Oval 104">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6" name="Oval 105">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nvGrpSpPr>
            <p:cNvPr id="79" name="Group 78">
              <a:extLst>
                <a:ext uri="{FF2B5EF4-FFF2-40B4-BE49-F238E27FC236}">
                  <a16:creationId xmlns:a16="http://schemas.microsoft.com/office/drawing/2014/main" id="{4E249730-EFFC-4817-A267-255176ED4513}"/>
                </a:ext>
              </a:extLst>
            </p:cNvPr>
            <p:cNvGrpSpPr/>
            <p:nvPr/>
          </p:nvGrpSpPr>
          <p:grpSpPr>
            <a:xfrm>
              <a:off x="3498317" y="4167673"/>
              <a:ext cx="262121" cy="191480"/>
              <a:chOff x="2751023" y="2876401"/>
              <a:chExt cx="306685" cy="217634"/>
            </a:xfrm>
          </p:grpSpPr>
          <p:sp>
            <p:nvSpPr>
              <p:cNvPr id="98" name="Chord 14349">
                <a:extLst>
                  <a:ext uri="{FF2B5EF4-FFF2-40B4-BE49-F238E27FC236}">
                    <a16:creationId xmlns:a16="http://schemas.microsoft.com/office/drawing/2014/main" id="{F91011EF-5C11-4B62-8C6D-223531714B81}"/>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99" name="Chord 14349">
                <a:extLst>
                  <a:ext uri="{FF2B5EF4-FFF2-40B4-BE49-F238E27FC236}">
                    <a16:creationId xmlns:a16="http://schemas.microsoft.com/office/drawing/2014/main" id="{7687A257-9D49-4958-AABD-4EF2943C16C6}"/>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sp>
          <p:nvSpPr>
            <p:cNvPr id="80" name="Freeform: Shape 200">
              <a:extLst>
                <a:ext uri="{FF2B5EF4-FFF2-40B4-BE49-F238E27FC236}">
                  <a16:creationId xmlns:a16="http://schemas.microsoft.com/office/drawing/2014/main" id="{4B7146D9-40A7-4D00-93B4-A59632911D3A}"/>
                </a:ext>
              </a:extLst>
            </p:cNvPr>
            <p:cNvSpPr/>
            <p:nvPr/>
          </p:nvSpPr>
          <p:spPr>
            <a:xfrm>
              <a:off x="3581707" y="4057639"/>
              <a:ext cx="85607" cy="76294"/>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81" name="Freeform: Shape 203">
              <a:extLst>
                <a:ext uri="{FF2B5EF4-FFF2-40B4-BE49-F238E27FC236}">
                  <a16:creationId xmlns:a16="http://schemas.microsoft.com/office/drawing/2014/main" id="{C023D33C-6222-4E55-8F39-1EFD60983268}"/>
                </a:ext>
              </a:extLst>
            </p:cNvPr>
            <p:cNvSpPr/>
            <p:nvPr/>
          </p:nvSpPr>
          <p:spPr>
            <a:xfrm>
              <a:off x="3507941" y="4429606"/>
              <a:ext cx="123471" cy="10056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12"/>
              <a:stretch>
                <a:fillRect/>
              </a:stretch>
            </a:blipFill>
            <a:ln w="0" cap="flat" cmpd="sng" algn="ctr">
              <a:solidFill>
                <a:sysClr val="windowText" lastClr="000000"/>
              </a:solid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82" name="Freeform: Shape 206">
              <a:extLst>
                <a:ext uri="{FF2B5EF4-FFF2-40B4-BE49-F238E27FC236}">
                  <a16:creationId xmlns:a16="http://schemas.microsoft.com/office/drawing/2014/main" id="{574D4B36-3A40-4298-BB00-659329115F0D}"/>
                </a:ext>
              </a:extLst>
            </p:cNvPr>
            <p:cNvSpPr/>
            <p:nvPr/>
          </p:nvSpPr>
          <p:spPr>
            <a:xfrm>
              <a:off x="3060629" y="3165679"/>
              <a:ext cx="1070507" cy="694593"/>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algn="ctr" defTabSz="914400">
                <a:defRPr/>
              </a:pPr>
              <a:endParaRPr lang="en-US" sz="1530" kern="0">
                <a:pattFill prst="openDmnd">
                  <a:fgClr>
                    <a:srgbClr val="1E1C19"/>
                  </a:fgClr>
                  <a:bgClr>
                    <a:srgbClr val="FFD966"/>
                  </a:bgClr>
                </a:pattFill>
                <a:latin typeface="Calibri" panose="020F0502020204030204"/>
              </a:endParaRPr>
            </a:p>
          </p:txBody>
        </p:sp>
        <p:grpSp>
          <p:nvGrpSpPr>
            <p:cNvPr id="83" name="Group 82">
              <a:extLst>
                <a:ext uri="{FF2B5EF4-FFF2-40B4-BE49-F238E27FC236}">
                  <a16:creationId xmlns:a16="http://schemas.microsoft.com/office/drawing/2014/main" id="{7A8C664A-092F-46CB-8EE6-DDE05648C77C}"/>
                </a:ext>
              </a:extLst>
            </p:cNvPr>
            <p:cNvGrpSpPr/>
            <p:nvPr/>
          </p:nvGrpSpPr>
          <p:grpSpPr>
            <a:xfrm rot="21065011">
              <a:off x="3333905" y="3811023"/>
              <a:ext cx="261602" cy="173547"/>
              <a:chOff x="5136060" y="1710152"/>
              <a:chExt cx="538831" cy="347248"/>
            </a:xfrm>
          </p:grpSpPr>
          <p:sp>
            <p:nvSpPr>
              <p:cNvPr id="88"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89" name="Group 88">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95" name="Straight Connector 94">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6" name="Straight Connector 95">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7" name="Straight Connector 96">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0"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1" name="Oval 90">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2" name="Oval 91">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93" name="Oval 92">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4" name="Oval 93">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sp>
          <p:nvSpPr>
            <p:cNvPr id="84" name="Flowchart: Manual Operation 26">
              <a:extLst>
                <a:ext uri="{FF2B5EF4-FFF2-40B4-BE49-F238E27FC236}">
                  <a16:creationId xmlns:a16="http://schemas.microsoft.com/office/drawing/2014/main" id="{BDCD1D36-08DD-486B-961A-5191415FAD5E}"/>
                </a:ext>
              </a:extLst>
            </p:cNvPr>
            <p:cNvSpPr/>
            <p:nvPr/>
          </p:nvSpPr>
          <p:spPr>
            <a:xfrm rot="21369137" flipH="1" flipV="1">
              <a:off x="3403262" y="5087617"/>
              <a:ext cx="279424" cy="914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87" name="Freeform: Shape 853">
              <a:extLst>
                <a:ext uri="{FF2B5EF4-FFF2-40B4-BE49-F238E27FC236}">
                  <a16:creationId xmlns:a16="http://schemas.microsoft.com/office/drawing/2014/main" id="{E370F3DF-E60E-49F7-9FE6-74A9276A379E}"/>
                </a:ext>
              </a:extLst>
            </p:cNvPr>
            <p:cNvSpPr/>
            <p:nvPr/>
          </p:nvSpPr>
          <p:spPr>
            <a:xfrm rot="19270184">
              <a:off x="4075101" y="4845708"/>
              <a:ext cx="143098" cy="15292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60" name="Rectangle: Single Corner Snipped 29">
              <a:extLst>
                <a:ext uri="{FF2B5EF4-FFF2-40B4-BE49-F238E27FC236}">
                  <a16:creationId xmlns:a16="http://schemas.microsoft.com/office/drawing/2014/main" id="{C76E088E-E943-4AF6-A881-8E68721597CF}"/>
                </a:ext>
              </a:extLst>
            </p:cNvPr>
            <p:cNvSpPr/>
            <p:nvPr/>
          </p:nvSpPr>
          <p:spPr>
            <a:xfrm flipH="1">
              <a:off x="3332603" y="4445699"/>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1" name="Flowchart: Terminator 160">
              <a:extLst>
                <a:ext uri="{FF2B5EF4-FFF2-40B4-BE49-F238E27FC236}">
                  <a16:creationId xmlns:a16="http://schemas.microsoft.com/office/drawing/2014/main" id="{85A3D02B-A40B-4A98-B563-F1C5AD148CE1}"/>
                </a:ext>
              </a:extLst>
            </p:cNvPr>
            <p:cNvSpPr/>
            <p:nvPr/>
          </p:nvSpPr>
          <p:spPr>
            <a:xfrm rot="1600366">
              <a:off x="3109894" y="4634832"/>
              <a:ext cx="151903" cy="478994"/>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2" name="Flowchart: Terminator 161">
              <a:extLst>
                <a:ext uri="{FF2B5EF4-FFF2-40B4-BE49-F238E27FC236}">
                  <a16:creationId xmlns:a16="http://schemas.microsoft.com/office/drawing/2014/main" id="{957F30C7-BA9D-4D98-851D-06F10CC55D27}"/>
                </a:ext>
              </a:extLst>
            </p:cNvPr>
            <p:cNvSpPr/>
            <p:nvPr/>
          </p:nvSpPr>
          <p:spPr>
            <a:xfrm rot="21089715">
              <a:off x="3935627" y="4638965"/>
              <a:ext cx="125421" cy="477717"/>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3" name="Flowchart: Delay 162">
              <a:extLst>
                <a:ext uri="{FF2B5EF4-FFF2-40B4-BE49-F238E27FC236}">
                  <a16:creationId xmlns:a16="http://schemas.microsoft.com/office/drawing/2014/main" id="{EE0ECD34-0A07-4DBA-963F-38208DCF7C3E}"/>
                </a:ext>
              </a:extLst>
            </p:cNvPr>
            <p:cNvSpPr/>
            <p:nvPr/>
          </p:nvSpPr>
          <p:spPr>
            <a:xfrm rot="2022916" flipH="1">
              <a:off x="3197128" y="4421744"/>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64" name="Flowchart: Delay 163">
              <a:extLst>
                <a:ext uri="{FF2B5EF4-FFF2-40B4-BE49-F238E27FC236}">
                  <a16:creationId xmlns:a16="http://schemas.microsoft.com/office/drawing/2014/main" id="{3AF327D8-B4EB-4F56-A32E-4615F51C4CF3}"/>
                </a:ext>
              </a:extLst>
            </p:cNvPr>
            <p:cNvSpPr/>
            <p:nvPr/>
          </p:nvSpPr>
          <p:spPr>
            <a:xfrm rot="19976169">
              <a:off x="3814119" y="4411949"/>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65" name="Right Triangle 164">
              <a:extLst>
                <a:ext uri="{FF2B5EF4-FFF2-40B4-BE49-F238E27FC236}">
                  <a16:creationId xmlns:a16="http://schemas.microsoft.com/office/drawing/2014/main" id="{82E62BB4-7D8F-47BD-BECF-E0FE30CC8110}"/>
                </a:ext>
              </a:extLst>
            </p:cNvPr>
            <p:cNvSpPr/>
            <p:nvPr/>
          </p:nvSpPr>
          <p:spPr>
            <a:xfrm rot="8699319">
              <a:off x="3420217" y="4418634"/>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6" name="Right Triangle 165">
              <a:extLst>
                <a:ext uri="{FF2B5EF4-FFF2-40B4-BE49-F238E27FC236}">
                  <a16:creationId xmlns:a16="http://schemas.microsoft.com/office/drawing/2014/main" id="{566655E1-452D-474C-B8D7-97195570FF00}"/>
                </a:ext>
              </a:extLst>
            </p:cNvPr>
            <p:cNvSpPr/>
            <p:nvPr/>
          </p:nvSpPr>
          <p:spPr>
            <a:xfrm rot="12900681" flipH="1">
              <a:off x="3700718" y="4418634"/>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7" name="Flowchart: Terminator 166">
              <a:extLst>
                <a:ext uri="{FF2B5EF4-FFF2-40B4-BE49-F238E27FC236}">
                  <a16:creationId xmlns:a16="http://schemas.microsoft.com/office/drawing/2014/main" id="{6DE50E42-A66E-4ADC-91D2-DB6D75413587}"/>
                </a:ext>
              </a:extLst>
            </p:cNvPr>
            <p:cNvSpPr/>
            <p:nvPr/>
          </p:nvSpPr>
          <p:spPr>
            <a:xfrm rot="2262586">
              <a:off x="4092505" y="4723074"/>
              <a:ext cx="121632" cy="406835"/>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168" name="Flowchart: Terminator 167">
              <a:extLst>
                <a:ext uri="{FF2B5EF4-FFF2-40B4-BE49-F238E27FC236}">
                  <a16:creationId xmlns:a16="http://schemas.microsoft.com/office/drawing/2014/main" id="{B92759B3-0AE9-4B26-8D3E-920D555A37BD}"/>
                </a:ext>
              </a:extLst>
            </p:cNvPr>
            <p:cNvSpPr/>
            <p:nvPr/>
          </p:nvSpPr>
          <p:spPr>
            <a:xfrm rot="18705810" flipH="1">
              <a:off x="3116920" y="5004180"/>
              <a:ext cx="95213" cy="280136"/>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169" name="Flowchart: Connector 168">
              <a:extLst>
                <a:ext uri="{FF2B5EF4-FFF2-40B4-BE49-F238E27FC236}">
                  <a16:creationId xmlns:a16="http://schemas.microsoft.com/office/drawing/2014/main" id="{77DE7E81-D2CA-4E4C-BAE2-269FDBCD7573}"/>
                </a:ext>
              </a:extLst>
            </p:cNvPr>
            <p:cNvSpPr/>
            <p:nvPr/>
          </p:nvSpPr>
          <p:spPr>
            <a:xfrm>
              <a:off x="3606611" y="4588264"/>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70" name="Flowchart: Connector 169">
              <a:extLst>
                <a:ext uri="{FF2B5EF4-FFF2-40B4-BE49-F238E27FC236}">
                  <a16:creationId xmlns:a16="http://schemas.microsoft.com/office/drawing/2014/main" id="{9365047C-7777-4B04-8270-A867C4043140}"/>
                </a:ext>
              </a:extLst>
            </p:cNvPr>
            <p:cNvSpPr/>
            <p:nvPr/>
          </p:nvSpPr>
          <p:spPr>
            <a:xfrm>
              <a:off x="3606611" y="4673391"/>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171" name="Group 170">
              <a:extLst>
                <a:ext uri="{FF2B5EF4-FFF2-40B4-BE49-F238E27FC236}">
                  <a16:creationId xmlns:a16="http://schemas.microsoft.com/office/drawing/2014/main" id="{57478DDF-D2F3-477B-A381-5D4627CA30C1}"/>
                </a:ext>
              </a:extLst>
            </p:cNvPr>
            <p:cNvGrpSpPr/>
            <p:nvPr/>
          </p:nvGrpSpPr>
          <p:grpSpPr>
            <a:xfrm>
              <a:off x="3708527" y="4528101"/>
              <a:ext cx="218912" cy="352027"/>
              <a:chOff x="859632" y="2338402"/>
              <a:chExt cx="571500" cy="788345"/>
            </a:xfrm>
          </p:grpSpPr>
          <p:sp>
            <p:nvSpPr>
              <p:cNvPr id="172" name="Rectangle 171">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173" name="Picture 172">
                <a:extLst>
                  <a:ext uri="{FF2B5EF4-FFF2-40B4-BE49-F238E27FC236}">
                    <a16:creationId xmlns:a16="http://schemas.microsoft.com/office/drawing/2014/main" id="{2EC6A947-1DE8-4CFA-8B1B-E378A90969AD}"/>
                  </a:ext>
                </a:extLst>
              </p:cNvPr>
              <p:cNvPicPr>
                <a:picLocks noChangeAspect="1"/>
              </p:cNvPicPr>
              <p:nvPr/>
            </p:nvPicPr>
            <p:blipFill>
              <a:blip r:embed="rId4" cstate="print">
                <a:extLst>
                  <a:ext uri="{BEBA8EAE-BF5A-486C-A8C5-ECC9F3942E4B}">
                    <a14:imgProps xmlns:a14="http://schemas.microsoft.com/office/drawing/2010/main">
                      <a14:imgLayer r:embed="rId13">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74" name="Freeform: Shape 233">
              <a:extLst>
                <a:ext uri="{FF2B5EF4-FFF2-40B4-BE49-F238E27FC236}">
                  <a16:creationId xmlns:a16="http://schemas.microsoft.com/office/drawing/2014/main" id="{C94ECD4F-4B64-4300-9086-5F28B5B306BA}"/>
                </a:ext>
              </a:extLst>
            </p:cNvPr>
            <p:cNvSpPr/>
            <p:nvPr/>
          </p:nvSpPr>
          <p:spPr>
            <a:xfrm rot="14816196">
              <a:off x="3225819" y="5165189"/>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175" name="Group 174">
              <a:extLst>
                <a:ext uri="{FF2B5EF4-FFF2-40B4-BE49-F238E27FC236}">
                  <a16:creationId xmlns:a16="http://schemas.microsoft.com/office/drawing/2014/main" id="{BEF2F039-10DD-451D-BAAE-0FEE9C6F5DBD}"/>
                </a:ext>
              </a:extLst>
            </p:cNvPr>
            <p:cNvGrpSpPr/>
            <p:nvPr/>
          </p:nvGrpSpPr>
          <p:grpSpPr>
            <a:xfrm rot="20979317">
              <a:off x="4209099" y="4623838"/>
              <a:ext cx="291582" cy="209055"/>
              <a:chOff x="2687747" y="3880759"/>
              <a:chExt cx="433033" cy="310471"/>
            </a:xfrm>
            <a:solidFill>
              <a:srgbClr val="FBB261"/>
            </a:solidFill>
          </p:grpSpPr>
          <p:sp>
            <p:nvSpPr>
              <p:cNvPr id="176" name="Freeform: Shape 235">
                <a:extLst>
                  <a:ext uri="{FF2B5EF4-FFF2-40B4-BE49-F238E27FC236}">
                    <a16:creationId xmlns:a16="http://schemas.microsoft.com/office/drawing/2014/main" id="{2837CA76-F43E-4211-A7B4-051B4DECD25E}"/>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Calibri"/>
                </a:endParaRPr>
              </a:p>
            </p:txBody>
          </p:sp>
          <p:sp>
            <p:nvSpPr>
              <p:cNvPr id="177" name="Freeform: Shape 236">
                <a:extLst>
                  <a:ext uri="{FF2B5EF4-FFF2-40B4-BE49-F238E27FC236}">
                    <a16:creationId xmlns:a16="http://schemas.microsoft.com/office/drawing/2014/main" id="{9087FED0-73F7-4701-A284-D5DFFBEB85C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grpSp>
    </p:spTree>
    <p:extLst>
      <p:ext uri="{BB962C8B-B14F-4D97-AF65-F5344CB8AC3E}">
        <p14:creationId xmlns:p14="http://schemas.microsoft.com/office/powerpoint/2010/main" val="8540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righ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150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a:solidFill>
            <a:schemeClr val="accent2"/>
          </a:solidFill>
        </p:spPr>
        <p:txBody>
          <a:bodyPr>
            <a:normAutofit/>
          </a:bodyPr>
          <a:lstStyle/>
          <a:p>
            <a:pPr marL="457200" algn="l"/>
            <a:r>
              <a:rPr lang="en-US" sz="4000" b="1" dirty="0">
                <a:solidFill>
                  <a:schemeClr val="bg1"/>
                </a:solidFill>
              </a:rPr>
              <a:t>Have You Ever Wondered…</a:t>
            </a:r>
          </a:p>
        </p:txBody>
      </p:sp>
      <p:grpSp>
        <p:nvGrpSpPr>
          <p:cNvPr id="5" name="Group 4">
            <a:extLst>
              <a:ext uri="{FF2B5EF4-FFF2-40B4-BE49-F238E27FC236}">
                <a16:creationId xmlns:a16="http://schemas.microsoft.com/office/drawing/2014/main" id="{BF9D7D84-4C8E-4E3C-86E1-8A1CDD07083F}"/>
              </a:ext>
            </a:extLst>
          </p:cNvPr>
          <p:cNvGrpSpPr/>
          <p:nvPr/>
        </p:nvGrpSpPr>
        <p:grpSpPr>
          <a:xfrm flipH="1">
            <a:off x="2177769" y="4121230"/>
            <a:ext cx="1778209" cy="4273718"/>
            <a:chOff x="4711502" y="4841254"/>
            <a:chExt cx="2303488" cy="5064999"/>
          </a:xfrm>
        </p:grpSpPr>
        <p:grpSp>
          <p:nvGrpSpPr>
            <p:cNvPr id="7" name="Group 6">
              <a:extLst>
                <a:ext uri="{FF2B5EF4-FFF2-40B4-BE49-F238E27FC236}">
                  <a16:creationId xmlns:a16="http://schemas.microsoft.com/office/drawing/2014/main" id="{392C30C9-B94F-4532-B0C2-9B3A749AB7A4}"/>
                </a:ext>
              </a:extLst>
            </p:cNvPr>
            <p:cNvGrpSpPr/>
            <p:nvPr/>
          </p:nvGrpSpPr>
          <p:grpSpPr>
            <a:xfrm flipH="1">
              <a:off x="4711502" y="4841254"/>
              <a:ext cx="2303488" cy="5064999"/>
              <a:chOff x="2013884" y="4029437"/>
              <a:chExt cx="1408203" cy="3588596"/>
            </a:xfrm>
          </p:grpSpPr>
          <p:pic>
            <p:nvPicPr>
              <p:cNvPr id="11" name="Picture 4" descr="Related image">
                <a:extLst>
                  <a:ext uri="{FF2B5EF4-FFF2-40B4-BE49-F238E27FC236}">
                    <a16:creationId xmlns:a16="http://schemas.microsoft.com/office/drawing/2014/main" id="{307654A9-065D-4872-B3EC-B5E1A765164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92913" flipH="1">
                <a:off x="2376555" y="7215128"/>
                <a:ext cx="402905" cy="402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a:extLst>
                  <a:ext uri="{FF2B5EF4-FFF2-40B4-BE49-F238E27FC236}">
                    <a16:creationId xmlns:a16="http://schemas.microsoft.com/office/drawing/2014/main" id="{8F894960-10E8-4658-80BA-9A416EE998F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17698" flipH="1">
                <a:off x="2723074" y="7201419"/>
                <a:ext cx="413406" cy="4134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F40E03E-F0CB-4E9B-9092-A549C2FC29D2}"/>
                  </a:ext>
                </a:extLst>
              </p:cNvPr>
              <p:cNvGrpSpPr/>
              <p:nvPr/>
            </p:nvGrpSpPr>
            <p:grpSpPr>
              <a:xfrm>
                <a:off x="2013884" y="4029437"/>
                <a:ext cx="1408203" cy="3449322"/>
                <a:chOff x="1742414" y="3917257"/>
                <a:chExt cx="976903" cy="2392875"/>
              </a:xfrm>
            </p:grpSpPr>
            <p:sp>
              <p:nvSpPr>
                <p:cNvPr id="16" name="Freeform: Shape 15">
                  <a:extLst>
                    <a:ext uri="{FF2B5EF4-FFF2-40B4-BE49-F238E27FC236}">
                      <a16:creationId xmlns:a16="http://schemas.microsoft.com/office/drawing/2014/main" id="{51223DEB-8667-4CAC-B036-9B7C07796606}"/>
                    </a:ext>
                  </a:extLst>
                </p:cNvPr>
                <p:cNvSpPr/>
                <p:nvPr/>
              </p:nvSpPr>
              <p:spPr>
                <a:xfrm rot="10455659" flipH="1">
                  <a:off x="2550290" y="4767077"/>
                  <a:ext cx="165082" cy="131935"/>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7" name="Freeform: Shape 16">
                  <a:extLst>
                    <a:ext uri="{FF2B5EF4-FFF2-40B4-BE49-F238E27FC236}">
                      <a16:creationId xmlns:a16="http://schemas.microsoft.com/office/drawing/2014/main" id="{56723C06-AC02-4428-B3D6-1E12CE8D2E26}"/>
                    </a:ext>
                  </a:extLst>
                </p:cNvPr>
                <p:cNvSpPr/>
                <p:nvPr/>
              </p:nvSpPr>
              <p:spPr>
                <a:xfrm rot="21257266">
                  <a:off x="2073159" y="5885377"/>
                  <a:ext cx="130192" cy="42475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8801"/>
                    <a:gd name="connsiteX1" fmla="*/ 38100 w 180975"/>
                    <a:gd name="connsiteY1" fmla="*/ 0 h 338801"/>
                    <a:gd name="connsiteX2" fmla="*/ 180975 w 180975"/>
                    <a:gd name="connsiteY2" fmla="*/ 2382 h 338801"/>
                    <a:gd name="connsiteX3" fmla="*/ 85406 w 180975"/>
                    <a:gd name="connsiteY3" fmla="*/ 332133 h 338801"/>
                    <a:gd name="connsiteX4" fmla="*/ 0 w 180975"/>
                    <a:gd name="connsiteY4" fmla="*/ 290513 h 33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8801">
                      <a:moveTo>
                        <a:pt x="0" y="290513"/>
                      </a:moveTo>
                      <a:cubicBezTo>
                        <a:pt x="22225" y="193675"/>
                        <a:pt x="42069" y="101600"/>
                        <a:pt x="38100" y="0"/>
                      </a:cubicBezTo>
                      <a:lnTo>
                        <a:pt x="180975" y="2382"/>
                      </a:lnTo>
                      <a:cubicBezTo>
                        <a:pt x="152400" y="111126"/>
                        <a:pt x="113981" y="223389"/>
                        <a:pt x="85406" y="332133"/>
                      </a:cubicBezTo>
                      <a:cubicBezTo>
                        <a:pt x="53656" y="35038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8" name="Freeform: Shape 17">
                  <a:extLst>
                    <a:ext uri="{FF2B5EF4-FFF2-40B4-BE49-F238E27FC236}">
                      <a16:creationId xmlns:a16="http://schemas.microsoft.com/office/drawing/2014/main" id="{86EBCA71-6DC5-4E8A-9EB6-350DEFB9C578}"/>
                    </a:ext>
                  </a:extLst>
                </p:cNvPr>
                <p:cNvSpPr/>
                <p:nvPr/>
              </p:nvSpPr>
              <p:spPr>
                <a:xfrm rot="21185543">
                  <a:off x="2290813" y="5871353"/>
                  <a:ext cx="155783" cy="421168"/>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2706"/>
                    <a:gd name="connsiteX1" fmla="*/ 38100 w 180975"/>
                    <a:gd name="connsiteY1" fmla="*/ 0 h 332706"/>
                    <a:gd name="connsiteX2" fmla="*/ 180975 w 180975"/>
                    <a:gd name="connsiteY2" fmla="*/ 2382 h 332706"/>
                    <a:gd name="connsiteX3" fmla="*/ 76272 w 180975"/>
                    <a:gd name="connsiteY3" fmla="*/ 324684 h 332706"/>
                    <a:gd name="connsiteX4" fmla="*/ 0 w 180975"/>
                    <a:gd name="connsiteY4" fmla="*/ 290513 h 3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2706">
                      <a:moveTo>
                        <a:pt x="0" y="290513"/>
                      </a:moveTo>
                      <a:cubicBezTo>
                        <a:pt x="22225" y="193675"/>
                        <a:pt x="42069" y="101600"/>
                        <a:pt x="38100" y="0"/>
                      </a:cubicBezTo>
                      <a:lnTo>
                        <a:pt x="180975" y="2382"/>
                      </a:lnTo>
                      <a:cubicBezTo>
                        <a:pt x="152400" y="111126"/>
                        <a:pt x="104847" y="215940"/>
                        <a:pt x="76272" y="324684"/>
                      </a:cubicBezTo>
                      <a:cubicBezTo>
                        <a:pt x="44522" y="342940"/>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9" name="Freeform: Shape 18">
                  <a:extLst>
                    <a:ext uri="{FF2B5EF4-FFF2-40B4-BE49-F238E27FC236}">
                      <a16:creationId xmlns:a16="http://schemas.microsoft.com/office/drawing/2014/main" id="{9A0727BF-052C-4EC6-A87A-66093AFDB378}"/>
                    </a:ext>
                  </a:extLst>
                </p:cNvPr>
                <p:cNvSpPr/>
                <p:nvPr/>
              </p:nvSpPr>
              <p:spPr>
                <a:xfrm>
                  <a:off x="2008735" y="5447300"/>
                  <a:ext cx="415083" cy="794146"/>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 name="connsiteX0" fmla="*/ 21564 w 562291"/>
                    <a:gd name="connsiteY0" fmla="*/ 25203 h 600165"/>
                    <a:gd name="connsiteX1" fmla="*/ 513276 w 562291"/>
                    <a:gd name="connsiteY1" fmla="*/ 0 h 600165"/>
                    <a:gd name="connsiteX2" fmla="*/ 551238 w 562291"/>
                    <a:gd name="connsiteY2" fmla="*/ 541656 h 600165"/>
                    <a:gd name="connsiteX3" fmla="*/ 317874 w 562291"/>
                    <a:gd name="connsiteY3" fmla="*/ 546419 h 600165"/>
                    <a:gd name="connsiteX4" fmla="*/ 279677 w 562291"/>
                    <a:gd name="connsiteY4" fmla="*/ 165107 h 600165"/>
                    <a:gd name="connsiteX5" fmla="*/ 239050 w 562291"/>
                    <a:gd name="connsiteY5" fmla="*/ 600165 h 600165"/>
                    <a:gd name="connsiteX6" fmla="*/ 3550 w 562291"/>
                    <a:gd name="connsiteY6" fmla="*/ 541656 h 600165"/>
                    <a:gd name="connsiteX7" fmla="*/ 21564 w 562291"/>
                    <a:gd name="connsiteY7" fmla="*/ 25203 h 600165"/>
                    <a:gd name="connsiteX0" fmla="*/ 16620 w 557347"/>
                    <a:gd name="connsiteY0" fmla="*/ 25203 h 600165"/>
                    <a:gd name="connsiteX1" fmla="*/ 508332 w 557347"/>
                    <a:gd name="connsiteY1" fmla="*/ 0 h 600165"/>
                    <a:gd name="connsiteX2" fmla="*/ 546294 w 557347"/>
                    <a:gd name="connsiteY2" fmla="*/ 541656 h 600165"/>
                    <a:gd name="connsiteX3" fmla="*/ 312930 w 557347"/>
                    <a:gd name="connsiteY3" fmla="*/ 546419 h 600165"/>
                    <a:gd name="connsiteX4" fmla="*/ 274733 w 557347"/>
                    <a:gd name="connsiteY4" fmla="*/ 165107 h 600165"/>
                    <a:gd name="connsiteX5" fmla="*/ 234106 w 557347"/>
                    <a:gd name="connsiteY5" fmla="*/ 600165 h 600165"/>
                    <a:gd name="connsiteX6" fmla="*/ 9503 w 557347"/>
                    <a:gd name="connsiteY6" fmla="*/ 568250 h 600165"/>
                    <a:gd name="connsiteX7" fmla="*/ 16620 w 557347"/>
                    <a:gd name="connsiteY7" fmla="*/ 25203 h 600165"/>
                    <a:gd name="connsiteX0" fmla="*/ 16620 w 557347"/>
                    <a:gd name="connsiteY0" fmla="*/ 25203 h 591300"/>
                    <a:gd name="connsiteX1" fmla="*/ 508332 w 557347"/>
                    <a:gd name="connsiteY1" fmla="*/ 0 h 591300"/>
                    <a:gd name="connsiteX2" fmla="*/ 546294 w 557347"/>
                    <a:gd name="connsiteY2" fmla="*/ 541656 h 591300"/>
                    <a:gd name="connsiteX3" fmla="*/ 312930 w 557347"/>
                    <a:gd name="connsiteY3" fmla="*/ 546419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57347"/>
                    <a:gd name="connsiteY0" fmla="*/ 25203 h 591300"/>
                    <a:gd name="connsiteX1" fmla="*/ 508332 w 557347"/>
                    <a:gd name="connsiteY1" fmla="*/ 0 h 591300"/>
                    <a:gd name="connsiteX2" fmla="*/ 546294 w 557347"/>
                    <a:gd name="connsiteY2" fmla="*/ 541656 h 591300"/>
                    <a:gd name="connsiteX3" fmla="*/ 334727 w 557347"/>
                    <a:gd name="connsiteY3" fmla="*/ 565922 h 591300"/>
                    <a:gd name="connsiteX4" fmla="*/ 274733 w 557347"/>
                    <a:gd name="connsiteY4" fmla="*/ 165107 h 591300"/>
                    <a:gd name="connsiteX5" fmla="*/ 234106 w 557347"/>
                    <a:gd name="connsiteY5" fmla="*/ 591300 h 591300"/>
                    <a:gd name="connsiteX6" fmla="*/ 9503 w 557347"/>
                    <a:gd name="connsiteY6" fmla="*/ 568250 h 591300"/>
                    <a:gd name="connsiteX7" fmla="*/ 16620 w 557347"/>
                    <a:gd name="connsiteY7" fmla="*/ 25203 h 591300"/>
                    <a:gd name="connsiteX0" fmla="*/ 16620 w 546691"/>
                    <a:gd name="connsiteY0" fmla="*/ 25203 h 594846"/>
                    <a:gd name="connsiteX1" fmla="*/ 508332 w 546691"/>
                    <a:gd name="connsiteY1" fmla="*/ 0 h 594846"/>
                    <a:gd name="connsiteX2" fmla="*/ 528132 w 546691"/>
                    <a:gd name="connsiteY2" fmla="*/ 594846 h 594846"/>
                    <a:gd name="connsiteX3" fmla="*/ 334727 w 546691"/>
                    <a:gd name="connsiteY3" fmla="*/ 565922 h 594846"/>
                    <a:gd name="connsiteX4" fmla="*/ 274733 w 546691"/>
                    <a:gd name="connsiteY4" fmla="*/ 165107 h 594846"/>
                    <a:gd name="connsiteX5" fmla="*/ 234106 w 546691"/>
                    <a:gd name="connsiteY5" fmla="*/ 591300 h 594846"/>
                    <a:gd name="connsiteX6" fmla="*/ 9503 w 546691"/>
                    <a:gd name="connsiteY6" fmla="*/ 568250 h 594846"/>
                    <a:gd name="connsiteX7" fmla="*/ 16620 w 546691"/>
                    <a:gd name="connsiteY7" fmla="*/ 25203 h 594846"/>
                    <a:gd name="connsiteX0" fmla="*/ 16620 w 546691"/>
                    <a:gd name="connsiteY0" fmla="*/ 25203 h 591300"/>
                    <a:gd name="connsiteX1" fmla="*/ 508332 w 546691"/>
                    <a:gd name="connsiteY1" fmla="*/ 0 h 591300"/>
                    <a:gd name="connsiteX2" fmla="*/ 528132 w 546691"/>
                    <a:gd name="connsiteY2" fmla="*/ 587754 h 591300"/>
                    <a:gd name="connsiteX3" fmla="*/ 334727 w 546691"/>
                    <a:gd name="connsiteY3" fmla="*/ 565922 h 591300"/>
                    <a:gd name="connsiteX4" fmla="*/ 274733 w 546691"/>
                    <a:gd name="connsiteY4" fmla="*/ 165107 h 591300"/>
                    <a:gd name="connsiteX5" fmla="*/ 234106 w 546691"/>
                    <a:gd name="connsiteY5" fmla="*/ 591300 h 591300"/>
                    <a:gd name="connsiteX6" fmla="*/ 9503 w 546691"/>
                    <a:gd name="connsiteY6" fmla="*/ 568250 h 591300"/>
                    <a:gd name="connsiteX7" fmla="*/ 16620 w 546691"/>
                    <a:gd name="connsiteY7" fmla="*/ 25203 h 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691" h="591300">
                      <a:moveTo>
                        <a:pt x="16620" y="25203"/>
                      </a:moveTo>
                      <a:cubicBezTo>
                        <a:pt x="221026" y="29245"/>
                        <a:pt x="355688" y="11978"/>
                        <a:pt x="508332" y="0"/>
                      </a:cubicBezTo>
                      <a:cubicBezTo>
                        <a:pt x="566833" y="179666"/>
                        <a:pt x="545516" y="413408"/>
                        <a:pt x="528132" y="587754"/>
                      </a:cubicBezTo>
                      <a:lnTo>
                        <a:pt x="334727" y="565922"/>
                      </a:lnTo>
                      <a:cubicBezTo>
                        <a:pt x="285515" y="496072"/>
                        <a:pt x="389790" y="266963"/>
                        <a:pt x="274733" y="165107"/>
                      </a:cubicBezTo>
                      <a:cubicBezTo>
                        <a:pt x="209119" y="274666"/>
                        <a:pt x="242805" y="465784"/>
                        <a:pt x="234106" y="591300"/>
                      </a:cubicBezTo>
                      <a:cubicBezTo>
                        <a:pt x="150762" y="591300"/>
                        <a:pt x="92847" y="568250"/>
                        <a:pt x="9503" y="568250"/>
                      </a:cubicBezTo>
                      <a:cubicBezTo>
                        <a:pt x="7916" y="390450"/>
                        <a:pt x="-14993" y="203003"/>
                        <a:pt x="16620" y="25203"/>
                      </a:cubicBezTo>
                      <a:close/>
                    </a:path>
                  </a:pathLst>
                </a:custGeom>
                <a:solidFill>
                  <a:srgbClr val="A5A5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0" name="Oval 19">
                  <a:extLst>
                    <a:ext uri="{FF2B5EF4-FFF2-40B4-BE49-F238E27FC236}">
                      <a16:creationId xmlns:a16="http://schemas.microsoft.com/office/drawing/2014/main" id="{97294B42-3081-4CEF-9DFF-DF34D36DA6E9}"/>
                    </a:ext>
                  </a:extLst>
                </p:cNvPr>
                <p:cNvSpPr/>
                <p:nvPr/>
              </p:nvSpPr>
              <p:spPr>
                <a:xfrm>
                  <a:off x="2130439" y="4931595"/>
                  <a:ext cx="176176" cy="308214"/>
                </a:xfrm>
                <a:prstGeom prst="ellipse">
                  <a:avLst/>
                </a:prstGeom>
                <a:solidFill>
                  <a:srgbClr val="E8A0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1" name="Freeform: Shape 20">
                  <a:extLst>
                    <a:ext uri="{FF2B5EF4-FFF2-40B4-BE49-F238E27FC236}">
                      <a16:creationId xmlns:a16="http://schemas.microsoft.com/office/drawing/2014/main" id="{50053A55-9071-407D-B28B-36A11EC0EC40}"/>
                    </a:ext>
                  </a:extLst>
                </p:cNvPr>
                <p:cNvSpPr/>
                <p:nvPr/>
              </p:nvSpPr>
              <p:spPr>
                <a:xfrm>
                  <a:off x="1854040" y="4686333"/>
                  <a:ext cx="225024" cy="754847"/>
                </a:xfrm>
                <a:custGeom>
                  <a:avLst/>
                  <a:gdLst>
                    <a:gd name="connsiteX0" fmla="*/ 0 w 280988"/>
                    <a:gd name="connsiteY0" fmla="*/ 192881 h 514350"/>
                    <a:gd name="connsiteX1" fmla="*/ 138113 w 280988"/>
                    <a:gd name="connsiteY1" fmla="*/ 0 h 514350"/>
                    <a:gd name="connsiteX2" fmla="*/ 250031 w 280988"/>
                    <a:gd name="connsiteY2" fmla="*/ 133350 h 514350"/>
                    <a:gd name="connsiteX3" fmla="*/ 280988 w 280988"/>
                    <a:gd name="connsiteY3" fmla="*/ 269081 h 514350"/>
                    <a:gd name="connsiteX4" fmla="*/ 116681 w 280988"/>
                    <a:gd name="connsiteY4" fmla="*/ 514350 h 514350"/>
                    <a:gd name="connsiteX5" fmla="*/ 14288 w 280988"/>
                    <a:gd name="connsiteY5" fmla="*/ 359569 h 514350"/>
                    <a:gd name="connsiteX6" fmla="*/ 0 w 280988"/>
                    <a:gd name="connsiteY6" fmla="*/ 192881 h 514350"/>
                    <a:gd name="connsiteX0" fmla="*/ 1867 w 282855"/>
                    <a:gd name="connsiteY0" fmla="*/ 192881 h 514350"/>
                    <a:gd name="connsiteX1" fmla="*/ 139980 w 282855"/>
                    <a:gd name="connsiteY1" fmla="*/ 0 h 514350"/>
                    <a:gd name="connsiteX2" fmla="*/ 251898 w 282855"/>
                    <a:gd name="connsiteY2" fmla="*/ 133350 h 514350"/>
                    <a:gd name="connsiteX3" fmla="*/ 282855 w 282855"/>
                    <a:gd name="connsiteY3" fmla="*/ 269081 h 514350"/>
                    <a:gd name="connsiteX4" fmla="*/ 118548 w 282855"/>
                    <a:gd name="connsiteY4" fmla="*/ 514350 h 514350"/>
                    <a:gd name="connsiteX5" fmla="*/ 16155 w 282855"/>
                    <a:gd name="connsiteY5" fmla="*/ 359569 h 514350"/>
                    <a:gd name="connsiteX6" fmla="*/ 1867 w 282855"/>
                    <a:gd name="connsiteY6" fmla="*/ 192881 h 514350"/>
                    <a:gd name="connsiteX0" fmla="*/ 1867 w 282855"/>
                    <a:gd name="connsiteY0" fmla="*/ 192881 h 514350"/>
                    <a:gd name="connsiteX1" fmla="*/ 139980 w 282855"/>
                    <a:gd name="connsiteY1" fmla="*/ 0 h 514350"/>
                    <a:gd name="connsiteX2" fmla="*/ 251898 w 282855"/>
                    <a:gd name="connsiteY2" fmla="*/ 133350 h 514350"/>
                    <a:gd name="connsiteX3" fmla="*/ 282855 w 282855"/>
                    <a:gd name="connsiteY3" fmla="*/ 269081 h 514350"/>
                    <a:gd name="connsiteX4" fmla="*/ 118548 w 282855"/>
                    <a:gd name="connsiteY4" fmla="*/ 514350 h 514350"/>
                    <a:gd name="connsiteX5" fmla="*/ 16155 w 282855"/>
                    <a:gd name="connsiteY5" fmla="*/ 359569 h 514350"/>
                    <a:gd name="connsiteX6" fmla="*/ 1867 w 282855"/>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6411"/>
                    <a:gd name="connsiteY0" fmla="*/ 192881 h 514350"/>
                    <a:gd name="connsiteX1" fmla="*/ 143536 w 286411"/>
                    <a:gd name="connsiteY1" fmla="*/ 0 h 514350"/>
                    <a:gd name="connsiteX2" fmla="*/ 255454 w 286411"/>
                    <a:gd name="connsiteY2" fmla="*/ 133350 h 514350"/>
                    <a:gd name="connsiteX3" fmla="*/ 286411 w 286411"/>
                    <a:gd name="connsiteY3" fmla="*/ 269081 h 514350"/>
                    <a:gd name="connsiteX4" fmla="*/ 122104 w 286411"/>
                    <a:gd name="connsiteY4" fmla="*/ 514350 h 514350"/>
                    <a:gd name="connsiteX5" fmla="*/ 19711 w 286411"/>
                    <a:gd name="connsiteY5" fmla="*/ 359569 h 514350"/>
                    <a:gd name="connsiteX6" fmla="*/ 5423 w 286411"/>
                    <a:gd name="connsiteY6" fmla="*/ 192881 h 514350"/>
                    <a:gd name="connsiteX0" fmla="*/ 5423 w 287366"/>
                    <a:gd name="connsiteY0" fmla="*/ 192881 h 514350"/>
                    <a:gd name="connsiteX1" fmla="*/ 143536 w 287366"/>
                    <a:gd name="connsiteY1" fmla="*/ 0 h 514350"/>
                    <a:gd name="connsiteX2" fmla="*/ 255454 w 287366"/>
                    <a:gd name="connsiteY2" fmla="*/ 133350 h 514350"/>
                    <a:gd name="connsiteX3" fmla="*/ 286411 w 287366"/>
                    <a:gd name="connsiteY3" fmla="*/ 269081 h 514350"/>
                    <a:gd name="connsiteX4" fmla="*/ 122104 w 287366"/>
                    <a:gd name="connsiteY4" fmla="*/ 514350 h 514350"/>
                    <a:gd name="connsiteX5" fmla="*/ 19711 w 287366"/>
                    <a:gd name="connsiteY5" fmla="*/ 359569 h 514350"/>
                    <a:gd name="connsiteX6" fmla="*/ 5423 w 287366"/>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2881 h 514350"/>
                    <a:gd name="connsiteX1" fmla="*/ 143536 w 288033"/>
                    <a:gd name="connsiteY1" fmla="*/ 0 h 514350"/>
                    <a:gd name="connsiteX2" fmla="*/ 255454 w 288033"/>
                    <a:gd name="connsiteY2" fmla="*/ 133350 h 514350"/>
                    <a:gd name="connsiteX3" fmla="*/ 286411 w 288033"/>
                    <a:gd name="connsiteY3" fmla="*/ 269081 h 514350"/>
                    <a:gd name="connsiteX4" fmla="*/ 122104 w 288033"/>
                    <a:gd name="connsiteY4" fmla="*/ 514350 h 514350"/>
                    <a:gd name="connsiteX5" fmla="*/ 19711 w 288033"/>
                    <a:gd name="connsiteY5" fmla="*/ 359569 h 514350"/>
                    <a:gd name="connsiteX6" fmla="*/ 5423 w 288033"/>
                    <a:gd name="connsiteY6" fmla="*/ 192881 h 514350"/>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 name="connsiteX0" fmla="*/ 5423 w 288033"/>
                    <a:gd name="connsiteY0" fmla="*/ 195263 h 516732"/>
                    <a:gd name="connsiteX1" fmla="*/ 150679 w 288033"/>
                    <a:gd name="connsiteY1" fmla="*/ 0 h 516732"/>
                    <a:gd name="connsiteX2" fmla="*/ 255454 w 288033"/>
                    <a:gd name="connsiteY2" fmla="*/ 135732 h 516732"/>
                    <a:gd name="connsiteX3" fmla="*/ 286411 w 288033"/>
                    <a:gd name="connsiteY3" fmla="*/ 271463 h 516732"/>
                    <a:gd name="connsiteX4" fmla="*/ 122104 w 288033"/>
                    <a:gd name="connsiteY4" fmla="*/ 516732 h 516732"/>
                    <a:gd name="connsiteX5" fmla="*/ 19711 w 288033"/>
                    <a:gd name="connsiteY5" fmla="*/ 361951 h 516732"/>
                    <a:gd name="connsiteX6" fmla="*/ 5423 w 288033"/>
                    <a:gd name="connsiteY6" fmla="*/ 195263 h 51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3" h="516732">
                      <a:moveTo>
                        <a:pt x="5423" y="195263"/>
                      </a:moveTo>
                      <a:cubicBezTo>
                        <a:pt x="60987" y="139700"/>
                        <a:pt x="121310" y="74613"/>
                        <a:pt x="150679" y="0"/>
                      </a:cubicBezTo>
                      <a:cubicBezTo>
                        <a:pt x="180842" y="63500"/>
                        <a:pt x="215767" y="91282"/>
                        <a:pt x="255454" y="135732"/>
                      </a:cubicBezTo>
                      <a:cubicBezTo>
                        <a:pt x="280060" y="180976"/>
                        <a:pt x="292761" y="214313"/>
                        <a:pt x="286411" y="271463"/>
                      </a:cubicBezTo>
                      <a:cubicBezTo>
                        <a:pt x="250692" y="362744"/>
                        <a:pt x="191161" y="444501"/>
                        <a:pt x="122104" y="516732"/>
                      </a:cubicBezTo>
                      <a:cubicBezTo>
                        <a:pt x="73685" y="465138"/>
                        <a:pt x="53842" y="413545"/>
                        <a:pt x="19711" y="361951"/>
                      </a:cubicBezTo>
                      <a:cubicBezTo>
                        <a:pt x="-8864" y="294481"/>
                        <a:pt x="661" y="253207"/>
                        <a:pt x="5423" y="195263"/>
                      </a:cubicBezTo>
                      <a:close/>
                    </a:path>
                  </a:pathLst>
                </a:custGeom>
                <a:solidFill>
                  <a:srgbClr val="672F0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endParaRPr>
                </a:p>
              </p:txBody>
            </p:sp>
            <p:sp>
              <p:nvSpPr>
                <p:cNvPr id="22" name="Oval 12">
                  <a:extLst>
                    <a:ext uri="{FF2B5EF4-FFF2-40B4-BE49-F238E27FC236}">
                      <a16:creationId xmlns:a16="http://schemas.microsoft.com/office/drawing/2014/main" id="{D36FAB0B-907F-4731-8132-EC9A25E18CC5}"/>
                    </a:ext>
                  </a:extLst>
                </p:cNvPr>
                <p:cNvSpPr/>
                <p:nvPr/>
              </p:nvSpPr>
              <p:spPr>
                <a:xfrm>
                  <a:off x="1757322" y="4174749"/>
                  <a:ext cx="927195" cy="824794"/>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31486"/>
                    <a:gd name="connsiteY0" fmla="*/ 575394 h 1150788"/>
                    <a:gd name="connsiteX1" fmla="*/ 624855 w 1231486"/>
                    <a:gd name="connsiteY1" fmla="*/ 0 h 1150788"/>
                    <a:gd name="connsiteX2" fmla="*/ 1225399 w 1231486"/>
                    <a:gd name="connsiteY2" fmla="*/ 575394 h 1150788"/>
                    <a:gd name="connsiteX3" fmla="*/ 624855 w 1231486"/>
                    <a:gd name="connsiteY3" fmla="*/ 1150788 h 1150788"/>
                    <a:gd name="connsiteX4" fmla="*/ 24311 w 1231486"/>
                    <a:gd name="connsiteY4" fmla="*/ 575394 h 1150788"/>
                    <a:gd name="connsiteX0" fmla="*/ 19427 w 1210754"/>
                    <a:gd name="connsiteY0" fmla="*/ 575394 h 1150788"/>
                    <a:gd name="connsiteX1" fmla="*/ 619971 w 1210754"/>
                    <a:gd name="connsiteY1" fmla="*/ 0 h 1150788"/>
                    <a:gd name="connsiteX2" fmla="*/ 1206107 w 1210754"/>
                    <a:gd name="connsiteY2" fmla="*/ 575395 h 1150788"/>
                    <a:gd name="connsiteX3" fmla="*/ 619971 w 1210754"/>
                    <a:gd name="connsiteY3" fmla="*/ 1150788 h 1150788"/>
                    <a:gd name="connsiteX4" fmla="*/ 19427 w 1210754"/>
                    <a:gd name="connsiteY4" fmla="*/ 575394 h 1150788"/>
                    <a:gd name="connsiteX0" fmla="*/ 19427 w 1210753"/>
                    <a:gd name="connsiteY0" fmla="*/ 575394 h 1150788"/>
                    <a:gd name="connsiteX1" fmla="*/ 619971 w 1210753"/>
                    <a:gd name="connsiteY1" fmla="*/ 0 h 1150788"/>
                    <a:gd name="connsiteX2" fmla="*/ 1206107 w 1210753"/>
                    <a:gd name="connsiteY2" fmla="*/ 575395 h 1150788"/>
                    <a:gd name="connsiteX3" fmla="*/ 619971 w 1210753"/>
                    <a:gd name="connsiteY3" fmla="*/ 1150788 h 1150788"/>
                    <a:gd name="connsiteX4" fmla="*/ 19427 w 1210753"/>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53" h="1150788">
                      <a:moveTo>
                        <a:pt x="19427" y="575394"/>
                      </a:moveTo>
                      <a:cubicBezTo>
                        <a:pt x="-107573" y="321113"/>
                        <a:pt x="422191" y="0"/>
                        <a:pt x="619971" y="0"/>
                      </a:cubicBezTo>
                      <a:cubicBezTo>
                        <a:pt x="817751" y="0"/>
                        <a:pt x="1260852" y="232986"/>
                        <a:pt x="1206107" y="575395"/>
                      </a:cubicBezTo>
                      <a:cubicBezTo>
                        <a:pt x="1013901" y="981497"/>
                        <a:pt x="817751" y="1150788"/>
                        <a:pt x="619971" y="1150788"/>
                      </a:cubicBezTo>
                      <a:cubicBezTo>
                        <a:pt x="422191" y="1150788"/>
                        <a:pt x="146427" y="829675"/>
                        <a:pt x="1942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srgbClr val="D09561"/>
                    </a:solidFill>
                    <a:effectLst/>
                    <a:uLnTx/>
                    <a:uFillTx/>
                  </a:endParaRPr>
                </a:p>
              </p:txBody>
            </p:sp>
            <p:grpSp>
              <p:nvGrpSpPr>
                <p:cNvPr id="23" name="Group 22">
                  <a:extLst>
                    <a:ext uri="{FF2B5EF4-FFF2-40B4-BE49-F238E27FC236}">
                      <a16:creationId xmlns:a16="http://schemas.microsoft.com/office/drawing/2014/main" id="{ABBBD102-72F8-4A12-B124-D8C438CF298C}"/>
                    </a:ext>
                  </a:extLst>
                </p:cNvPr>
                <p:cNvGrpSpPr/>
                <p:nvPr/>
              </p:nvGrpSpPr>
              <p:grpSpPr>
                <a:xfrm rot="19720146">
                  <a:off x="1998763" y="4456010"/>
                  <a:ext cx="212712" cy="137081"/>
                  <a:chOff x="5136060" y="1710152"/>
                  <a:chExt cx="538831" cy="347248"/>
                </a:xfrm>
              </p:grpSpPr>
              <p:sp>
                <p:nvSpPr>
                  <p:cNvPr id="42" name="Oval 5">
                    <a:extLst>
                      <a:ext uri="{FF2B5EF4-FFF2-40B4-BE49-F238E27FC236}">
                        <a16:creationId xmlns:a16="http://schemas.microsoft.com/office/drawing/2014/main" id="{36F409C8-C08F-4B01-BBE2-E86A12CB814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43" name="Group 42">
                    <a:extLst>
                      <a:ext uri="{FF2B5EF4-FFF2-40B4-BE49-F238E27FC236}">
                        <a16:creationId xmlns:a16="http://schemas.microsoft.com/office/drawing/2014/main" id="{C099E663-EB56-4843-9176-87BEB14A8C75}"/>
                      </a:ext>
                    </a:extLst>
                  </p:cNvPr>
                  <p:cNvGrpSpPr/>
                  <p:nvPr/>
                </p:nvGrpSpPr>
                <p:grpSpPr>
                  <a:xfrm rot="20545732">
                    <a:off x="5242936" y="1710152"/>
                    <a:ext cx="85726" cy="45719"/>
                    <a:chOff x="5293988" y="1700325"/>
                    <a:chExt cx="85726" cy="42639"/>
                  </a:xfrm>
                </p:grpSpPr>
                <p:cxnSp>
                  <p:nvCxnSpPr>
                    <p:cNvPr id="49" name="Straight Connector 48">
                      <a:extLst>
                        <a:ext uri="{FF2B5EF4-FFF2-40B4-BE49-F238E27FC236}">
                          <a16:creationId xmlns:a16="http://schemas.microsoft.com/office/drawing/2014/main" id="{8C640232-1E2D-4554-9A7E-07E594669936}"/>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0" name="Straight Connector 49">
                      <a:extLst>
                        <a:ext uri="{FF2B5EF4-FFF2-40B4-BE49-F238E27FC236}">
                          <a16:creationId xmlns:a16="http://schemas.microsoft.com/office/drawing/2014/main" id="{19C4A011-1615-4C04-9FA9-93CF5324FCF7}"/>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1" name="Straight Connector 50">
                      <a:extLst>
                        <a:ext uri="{FF2B5EF4-FFF2-40B4-BE49-F238E27FC236}">
                          <a16:creationId xmlns:a16="http://schemas.microsoft.com/office/drawing/2014/main" id="{166775B4-6E5A-4092-9AB1-EDC2210780DA}"/>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4" name="Oval 4">
                    <a:extLst>
                      <a:ext uri="{FF2B5EF4-FFF2-40B4-BE49-F238E27FC236}">
                        <a16:creationId xmlns:a16="http://schemas.microsoft.com/office/drawing/2014/main" id="{3A7D0561-0D13-4F1D-A31E-05C2440A5EE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 name="Oval 44">
                    <a:extLst>
                      <a:ext uri="{FF2B5EF4-FFF2-40B4-BE49-F238E27FC236}">
                        <a16:creationId xmlns:a16="http://schemas.microsoft.com/office/drawing/2014/main" id="{1BBCAA00-FFF7-41F3-8A33-39B712CBBAE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6" name="Oval 45">
                    <a:extLst>
                      <a:ext uri="{FF2B5EF4-FFF2-40B4-BE49-F238E27FC236}">
                        <a16:creationId xmlns:a16="http://schemas.microsoft.com/office/drawing/2014/main" id="{31EEF211-9902-4A89-8FD6-9885B5BBAB5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7" name="Oval 46">
                    <a:extLst>
                      <a:ext uri="{FF2B5EF4-FFF2-40B4-BE49-F238E27FC236}">
                        <a16:creationId xmlns:a16="http://schemas.microsoft.com/office/drawing/2014/main" id="{2B7F33C3-70A0-41AF-A5DF-27C331D9F929}"/>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8" name="Oval 47">
                    <a:extLst>
                      <a:ext uri="{FF2B5EF4-FFF2-40B4-BE49-F238E27FC236}">
                        <a16:creationId xmlns:a16="http://schemas.microsoft.com/office/drawing/2014/main" id="{38AFBF35-0529-42B9-AB51-7AF6C401A990}"/>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24" name="Freeform: Shape 23">
                  <a:extLst>
                    <a:ext uri="{FF2B5EF4-FFF2-40B4-BE49-F238E27FC236}">
                      <a16:creationId xmlns:a16="http://schemas.microsoft.com/office/drawing/2014/main" id="{FD7E1356-F12D-4180-8E00-127520EDCF87}"/>
                    </a:ext>
                  </a:extLst>
                </p:cNvPr>
                <p:cNvSpPr/>
                <p:nvPr/>
              </p:nvSpPr>
              <p:spPr>
                <a:xfrm>
                  <a:off x="2355588" y="4003983"/>
                  <a:ext cx="363729" cy="598310"/>
                </a:xfrm>
                <a:custGeom>
                  <a:avLst/>
                  <a:gdLst>
                    <a:gd name="connsiteX0" fmla="*/ 192881 w 238125"/>
                    <a:gd name="connsiteY0" fmla="*/ 404812 h 404812"/>
                    <a:gd name="connsiteX1" fmla="*/ 238125 w 238125"/>
                    <a:gd name="connsiteY1" fmla="*/ 209550 h 404812"/>
                    <a:gd name="connsiteX2" fmla="*/ 121444 w 238125"/>
                    <a:gd name="connsiteY2" fmla="*/ 0 h 404812"/>
                    <a:gd name="connsiteX3" fmla="*/ 0 w 238125"/>
                    <a:gd name="connsiteY3" fmla="*/ 169068 h 404812"/>
                    <a:gd name="connsiteX4" fmla="*/ 133350 w 238125"/>
                    <a:gd name="connsiteY4" fmla="*/ 233362 h 404812"/>
                    <a:gd name="connsiteX5" fmla="*/ 192881 w 238125"/>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4812 h 404812"/>
                    <a:gd name="connsiteX1" fmla="*/ 245269 w 245269"/>
                    <a:gd name="connsiteY1" fmla="*/ 209550 h 404812"/>
                    <a:gd name="connsiteX2" fmla="*/ 121444 w 245269"/>
                    <a:gd name="connsiteY2" fmla="*/ 0 h 404812"/>
                    <a:gd name="connsiteX3" fmla="*/ 0 w 245269"/>
                    <a:gd name="connsiteY3" fmla="*/ 169068 h 404812"/>
                    <a:gd name="connsiteX4" fmla="*/ 133350 w 245269"/>
                    <a:gd name="connsiteY4" fmla="*/ 233362 h 404812"/>
                    <a:gd name="connsiteX5" fmla="*/ 192881 w 245269"/>
                    <a:gd name="connsiteY5" fmla="*/ 404812 h 404812"/>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269"/>
                    <a:gd name="connsiteY0" fmla="*/ 409574 h 409574"/>
                    <a:gd name="connsiteX1" fmla="*/ 245269 w 245269"/>
                    <a:gd name="connsiteY1" fmla="*/ 214312 h 409574"/>
                    <a:gd name="connsiteX2" fmla="*/ 109538 w 245269"/>
                    <a:gd name="connsiteY2" fmla="*/ 0 h 409574"/>
                    <a:gd name="connsiteX3" fmla="*/ 0 w 245269"/>
                    <a:gd name="connsiteY3" fmla="*/ 173830 h 409574"/>
                    <a:gd name="connsiteX4" fmla="*/ 133350 w 245269"/>
                    <a:gd name="connsiteY4" fmla="*/ 238124 h 409574"/>
                    <a:gd name="connsiteX5" fmla="*/ 192881 w 245269"/>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45948"/>
                    <a:gd name="connsiteY0" fmla="*/ 409574 h 409574"/>
                    <a:gd name="connsiteX1" fmla="*/ 245269 w 245948"/>
                    <a:gd name="connsiteY1" fmla="*/ 214312 h 409574"/>
                    <a:gd name="connsiteX2" fmla="*/ 109538 w 245948"/>
                    <a:gd name="connsiteY2" fmla="*/ 0 h 409574"/>
                    <a:gd name="connsiteX3" fmla="*/ 0 w 245948"/>
                    <a:gd name="connsiteY3" fmla="*/ 173830 h 409574"/>
                    <a:gd name="connsiteX4" fmla="*/ 133350 w 245948"/>
                    <a:gd name="connsiteY4" fmla="*/ 238124 h 409574"/>
                    <a:gd name="connsiteX5" fmla="*/ 192881 w 245948"/>
                    <a:gd name="connsiteY5" fmla="*/ 409574 h 409574"/>
                    <a:gd name="connsiteX0" fmla="*/ 192881 w 251984"/>
                    <a:gd name="connsiteY0" fmla="*/ 409574 h 409574"/>
                    <a:gd name="connsiteX1" fmla="*/ 245269 w 251984"/>
                    <a:gd name="connsiteY1" fmla="*/ 214312 h 409574"/>
                    <a:gd name="connsiteX2" fmla="*/ 109538 w 251984"/>
                    <a:gd name="connsiteY2" fmla="*/ 0 h 409574"/>
                    <a:gd name="connsiteX3" fmla="*/ 0 w 251984"/>
                    <a:gd name="connsiteY3" fmla="*/ 173830 h 409574"/>
                    <a:gd name="connsiteX4" fmla="*/ 133350 w 251984"/>
                    <a:gd name="connsiteY4" fmla="*/ 238124 h 409574"/>
                    <a:gd name="connsiteX5" fmla="*/ 192881 w 251984"/>
                    <a:gd name="connsiteY5" fmla="*/ 409574 h 409574"/>
                    <a:gd name="connsiteX0" fmla="*/ 192881 w 251984"/>
                    <a:gd name="connsiteY0" fmla="*/ 409574 h 409574"/>
                    <a:gd name="connsiteX1" fmla="*/ 245269 w 251984"/>
                    <a:gd name="connsiteY1" fmla="*/ 214312 h 409574"/>
                    <a:gd name="connsiteX2" fmla="*/ 109538 w 251984"/>
                    <a:gd name="connsiteY2" fmla="*/ 0 h 409574"/>
                    <a:gd name="connsiteX3" fmla="*/ 0 w 251984"/>
                    <a:gd name="connsiteY3" fmla="*/ 173830 h 409574"/>
                    <a:gd name="connsiteX4" fmla="*/ 133350 w 251984"/>
                    <a:gd name="connsiteY4" fmla="*/ 238124 h 409574"/>
                    <a:gd name="connsiteX5" fmla="*/ 192881 w 251984"/>
                    <a:gd name="connsiteY5" fmla="*/ 409574 h 409574"/>
                    <a:gd name="connsiteX0" fmla="*/ 192881 w 253338"/>
                    <a:gd name="connsiteY0" fmla="*/ 409574 h 409574"/>
                    <a:gd name="connsiteX1" fmla="*/ 246779 w 253338"/>
                    <a:gd name="connsiteY1" fmla="*/ 212802 h 409574"/>
                    <a:gd name="connsiteX2" fmla="*/ 109538 w 253338"/>
                    <a:gd name="connsiteY2" fmla="*/ 0 h 409574"/>
                    <a:gd name="connsiteX3" fmla="*/ 0 w 253338"/>
                    <a:gd name="connsiteY3" fmla="*/ 173830 h 409574"/>
                    <a:gd name="connsiteX4" fmla="*/ 133350 w 253338"/>
                    <a:gd name="connsiteY4" fmla="*/ 238124 h 409574"/>
                    <a:gd name="connsiteX5" fmla="*/ 192881 w 253338"/>
                    <a:gd name="connsiteY5" fmla="*/ 409574 h 409574"/>
                    <a:gd name="connsiteX0" fmla="*/ 192881 w 253338"/>
                    <a:gd name="connsiteY0" fmla="*/ 409574 h 409574"/>
                    <a:gd name="connsiteX1" fmla="*/ 246779 w 253338"/>
                    <a:gd name="connsiteY1" fmla="*/ 212802 h 409574"/>
                    <a:gd name="connsiteX2" fmla="*/ 109538 w 253338"/>
                    <a:gd name="connsiteY2" fmla="*/ 0 h 409574"/>
                    <a:gd name="connsiteX3" fmla="*/ 0 w 253338"/>
                    <a:gd name="connsiteY3" fmla="*/ 173830 h 409574"/>
                    <a:gd name="connsiteX4" fmla="*/ 133350 w 253338"/>
                    <a:gd name="connsiteY4" fmla="*/ 238124 h 409574"/>
                    <a:gd name="connsiteX5" fmla="*/ 192881 w 253338"/>
                    <a:gd name="connsiteY5" fmla="*/ 409574 h 409574"/>
                    <a:gd name="connsiteX0" fmla="*/ 192881 w 249067"/>
                    <a:gd name="connsiteY0" fmla="*/ 409574 h 409574"/>
                    <a:gd name="connsiteX1" fmla="*/ 246779 w 249067"/>
                    <a:gd name="connsiteY1" fmla="*/ 212802 h 409574"/>
                    <a:gd name="connsiteX2" fmla="*/ 109538 w 249067"/>
                    <a:gd name="connsiteY2" fmla="*/ 0 h 409574"/>
                    <a:gd name="connsiteX3" fmla="*/ 0 w 249067"/>
                    <a:gd name="connsiteY3" fmla="*/ 173830 h 409574"/>
                    <a:gd name="connsiteX4" fmla="*/ 133350 w 249067"/>
                    <a:gd name="connsiteY4" fmla="*/ 238124 h 409574"/>
                    <a:gd name="connsiteX5" fmla="*/ 192881 w 249067"/>
                    <a:gd name="connsiteY5" fmla="*/ 409574 h 409574"/>
                    <a:gd name="connsiteX0" fmla="*/ 192881 w 248790"/>
                    <a:gd name="connsiteY0" fmla="*/ 409574 h 409574"/>
                    <a:gd name="connsiteX1" fmla="*/ 246779 w 248790"/>
                    <a:gd name="connsiteY1" fmla="*/ 212802 h 409574"/>
                    <a:gd name="connsiteX2" fmla="*/ 109538 w 248790"/>
                    <a:gd name="connsiteY2" fmla="*/ 0 h 409574"/>
                    <a:gd name="connsiteX3" fmla="*/ 0 w 248790"/>
                    <a:gd name="connsiteY3" fmla="*/ 173830 h 409574"/>
                    <a:gd name="connsiteX4" fmla="*/ 133350 w 248790"/>
                    <a:gd name="connsiteY4" fmla="*/ 238124 h 409574"/>
                    <a:gd name="connsiteX5" fmla="*/ 192881 w 248790"/>
                    <a:gd name="connsiteY5" fmla="*/ 409574 h 409574"/>
                    <a:gd name="connsiteX0" fmla="*/ 192881 w 248991"/>
                    <a:gd name="connsiteY0" fmla="*/ 409574 h 409574"/>
                    <a:gd name="connsiteX1" fmla="*/ 246779 w 248991"/>
                    <a:gd name="connsiteY1" fmla="*/ 212802 h 409574"/>
                    <a:gd name="connsiteX2" fmla="*/ 109538 w 248991"/>
                    <a:gd name="connsiteY2" fmla="*/ 0 h 409574"/>
                    <a:gd name="connsiteX3" fmla="*/ 0 w 248991"/>
                    <a:gd name="connsiteY3" fmla="*/ 173830 h 409574"/>
                    <a:gd name="connsiteX4" fmla="*/ 133350 w 248991"/>
                    <a:gd name="connsiteY4" fmla="*/ 238124 h 409574"/>
                    <a:gd name="connsiteX5" fmla="*/ 192881 w 248991"/>
                    <a:gd name="connsiteY5" fmla="*/ 409574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991" h="409574">
                      <a:moveTo>
                        <a:pt x="192881" y="409574"/>
                      </a:moveTo>
                      <a:cubicBezTo>
                        <a:pt x="225502" y="360283"/>
                        <a:pt x="257838" y="404396"/>
                        <a:pt x="246779" y="212802"/>
                      </a:cubicBezTo>
                      <a:cubicBezTo>
                        <a:pt x="229439" y="82319"/>
                        <a:pt x="193676" y="65088"/>
                        <a:pt x="109538" y="0"/>
                      </a:cubicBezTo>
                      <a:lnTo>
                        <a:pt x="0" y="173830"/>
                      </a:lnTo>
                      <a:cubicBezTo>
                        <a:pt x="65881" y="178593"/>
                        <a:pt x="87157" y="189912"/>
                        <a:pt x="133350" y="238124"/>
                      </a:cubicBezTo>
                      <a:cubicBezTo>
                        <a:pt x="177415" y="288538"/>
                        <a:pt x="208756" y="357187"/>
                        <a:pt x="192881" y="409574"/>
                      </a:cubicBezTo>
                      <a:close/>
                    </a:path>
                  </a:pathLst>
                </a:custGeom>
                <a:solidFill>
                  <a:srgbClr val="843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endParaRPr>
                </a:p>
              </p:txBody>
            </p:sp>
            <p:sp>
              <p:nvSpPr>
                <p:cNvPr id="25" name="Freeform: Shape 24">
                  <a:extLst>
                    <a:ext uri="{FF2B5EF4-FFF2-40B4-BE49-F238E27FC236}">
                      <a16:creationId xmlns:a16="http://schemas.microsoft.com/office/drawing/2014/main" id="{75F046F2-C409-45F6-B13C-772BFBA8DDDD}"/>
                    </a:ext>
                  </a:extLst>
                </p:cNvPr>
                <p:cNvSpPr/>
                <p:nvPr/>
              </p:nvSpPr>
              <p:spPr>
                <a:xfrm>
                  <a:off x="1742414" y="3917257"/>
                  <a:ext cx="776667" cy="963319"/>
                </a:xfrm>
                <a:custGeom>
                  <a:avLst/>
                  <a:gdLst>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397669 w 511969"/>
                    <a:gd name="connsiteY6" fmla="*/ 204787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9575 w 511969"/>
                    <a:gd name="connsiteY6" fmla="*/ 214312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42937 h 642937"/>
                    <a:gd name="connsiteX1" fmla="*/ 0 w 511969"/>
                    <a:gd name="connsiteY1" fmla="*/ 471487 h 642937"/>
                    <a:gd name="connsiteX2" fmla="*/ 14287 w 511969"/>
                    <a:gd name="connsiteY2" fmla="*/ 180975 h 642937"/>
                    <a:gd name="connsiteX3" fmla="*/ 171450 w 511969"/>
                    <a:gd name="connsiteY3" fmla="*/ 21431 h 642937"/>
                    <a:gd name="connsiteX4" fmla="*/ 373856 w 511969"/>
                    <a:gd name="connsiteY4" fmla="*/ 0 h 642937"/>
                    <a:gd name="connsiteX5" fmla="*/ 511969 w 511969"/>
                    <a:gd name="connsiteY5" fmla="*/ 38100 h 642937"/>
                    <a:gd name="connsiteX6" fmla="*/ 400050 w 511969"/>
                    <a:gd name="connsiteY6" fmla="*/ 209549 h 642937"/>
                    <a:gd name="connsiteX7" fmla="*/ 271462 w 511969"/>
                    <a:gd name="connsiteY7" fmla="*/ 361950 h 642937"/>
                    <a:gd name="connsiteX8" fmla="*/ 145256 w 511969"/>
                    <a:gd name="connsiteY8" fmla="*/ 400050 h 642937"/>
                    <a:gd name="connsiteX9" fmla="*/ 176212 w 511969"/>
                    <a:gd name="connsiteY9" fmla="*/ 378618 h 642937"/>
                    <a:gd name="connsiteX10" fmla="*/ 28575 w 511969"/>
                    <a:gd name="connsiteY10" fmla="*/ 338137 h 642937"/>
                    <a:gd name="connsiteX11" fmla="*/ 69056 w 511969"/>
                    <a:gd name="connsiteY11" fmla="*/ 471487 h 642937"/>
                    <a:gd name="connsiteX12" fmla="*/ 38100 w 511969"/>
                    <a:gd name="connsiteY12" fmla="*/ 483393 h 642937"/>
                    <a:gd name="connsiteX13" fmla="*/ 59531 w 511969"/>
                    <a:gd name="connsiteY13" fmla="*/ 528637 h 642937"/>
                    <a:gd name="connsiteX14" fmla="*/ 104775 w 511969"/>
                    <a:gd name="connsiteY14" fmla="*/ 561975 h 642937"/>
                    <a:gd name="connsiteX15" fmla="*/ 114300 w 511969"/>
                    <a:gd name="connsiteY15" fmla="*/ 642937 h 642937"/>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4300 w 511969"/>
                    <a:gd name="connsiteY0" fmla="*/ 657224 h 657224"/>
                    <a:gd name="connsiteX1" fmla="*/ 0 w 511969"/>
                    <a:gd name="connsiteY1" fmla="*/ 485774 h 657224"/>
                    <a:gd name="connsiteX2" fmla="*/ 14287 w 511969"/>
                    <a:gd name="connsiteY2" fmla="*/ 195262 h 657224"/>
                    <a:gd name="connsiteX3" fmla="*/ 171450 w 511969"/>
                    <a:gd name="connsiteY3" fmla="*/ 35718 h 657224"/>
                    <a:gd name="connsiteX4" fmla="*/ 369094 w 511969"/>
                    <a:gd name="connsiteY4" fmla="*/ 0 h 657224"/>
                    <a:gd name="connsiteX5" fmla="*/ 511969 w 511969"/>
                    <a:gd name="connsiteY5" fmla="*/ 52387 h 657224"/>
                    <a:gd name="connsiteX6" fmla="*/ 400050 w 511969"/>
                    <a:gd name="connsiteY6" fmla="*/ 223836 h 657224"/>
                    <a:gd name="connsiteX7" fmla="*/ 271462 w 511969"/>
                    <a:gd name="connsiteY7" fmla="*/ 376237 h 657224"/>
                    <a:gd name="connsiteX8" fmla="*/ 145256 w 511969"/>
                    <a:gd name="connsiteY8" fmla="*/ 414337 h 657224"/>
                    <a:gd name="connsiteX9" fmla="*/ 176212 w 511969"/>
                    <a:gd name="connsiteY9" fmla="*/ 392905 h 657224"/>
                    <a:gd name="connsiteX10" fmla="*/ 28575 w 511969"/>
                    <a:gd name="connsiteY10" fmla="*/ 352424 h 657224"/>
                    <a:gd name="connsiteX11" fmla="*/ 69056 w 511969"/>
                    <a:gd name="connsiteY11" fmla="*/ 485774 h 657224"/>
                    <a:gd name="connsiteX12" fmla="*/ 38100 w 511969"/>
                    <a:gd name="connsiteY12" fmla="*/ 497680 h 657224"/>
                    <a:gd name="connsiteX13" fmla="*/ 59531 w 511969"/>
                    <a:gd name="connsiteY13" fmla="*/ 542924 h 657224"/>
                    <a:gd name="connsiteX14" fmla="*/ 104775 w 511969"/>
                    <a:gd name="connsiteY14" fmla="*/ 576262 h 657224"/>
                    <a:gd name="connsiteX15" fmla="*/ 114300 w 511969"/>
                    <a:gd name="connsiteY15" fmla="*/ 657224 h 657224"/>
                    <a:gd name="connsiteX0" fmla="*/ 116168 w 513837"/>
                    <a:gd name="connsiteY0" fmla="*/ 657224 h 657224"/>
                    <a:gd name="connsiteX1" fmla="*/ 1868 w 513837"/>
                    <a:gd name="connsiteY1" fmla="*/ 485774 h 657224"/>
                    <a:gd name="connsiteX2" fmla="*/ 16155 w 513837"/>
                    <a:gd name="connsiteY2" fmla="*/ 195262 h 657224"/>
                    <a:gd name="connsiteX3" fmla="*/ 173318 w 513837"/>
                    <a:gd name="connsiteY3" fmla="*/ 35718 h 657224"/>
                    <a:gd name="connsiteX4" fmla="*/ 370962 w 513837"/>
                    <a:gd name="connsiteY4" fmla="*/ 0 h 657224"/>
                    <a:gd name="connsiteX5" fmla="*/ 513837 w 513837"/>
                    <a:gd name="connsiteY5" fmla="*/ 52387 h 657224"/>
                    <a:gd name="connsiteX6" fmla="*/ 401918 w 513837"/>
                    <a:gd name="connsiteY6" fmla="*/ 223836 h 657224"/>
                    <a:gd name="connsiteX7" fmla="*/ 273330 w 513837"/>
                    <a:gd name="connsiteY7" fmla="*/ 376237 h 657224"/>
                    <a:gd name="connsiteX8" fmla="*/ 147124 w 513837"/>
                    <a:gd name="connsiteY8" fmla="*/ 414337 h 657224"/>
                    <a:gd name="connsiteX9" fmla="*/ 178080 w 513837"/>
                    <a:gd name="connsiteY9" fmla="*/ 392905 h 657224"/>
                    <a:gd name="connsiteX10" fmla="*/ 30443 w 513837"/>
                    <a:gd name="connsiteY10" fmla="*/ 352424 h 657224"/>
                    <a:gd name="connsiteX11" fmla="*/ 70924 w 513837"/>
                    <a:gd name="connsiteY11" fmla="*/ 485774 h 657224"/>
                    <a:gd name="connsiteX12" fmla="*/ 39968 w 513837"/>
                    <a:gd name="connsiteY12" fmla="*/ 497680 h 657224"/>
                    <a:gd name="connsiteX13" fmla="*/ 61399 w 513837"/>
                    <a:gd name="connsiteY13" fmla="*/ 542924 h 657224"/>
                    <a:gd name="connsiteX14" fmla="*/ 106643 w 513837"/>
                    <a:gd name="connsiteY14" fmla="*/ 576262 h 657224"/>
                    <a:gd name="connsiteX15" fmla="*/ 116168 w 513837"/>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7680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5194 w 528588"/>
                    <a:gd name="connsiteY10" fmla="*/ 352424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35669 w 528588"/>
                    <a:gd name="connsiteY10" fmla="*/ 328611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16669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24725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7224 h 657224"/>
                    <a:gd name="connsiteX1" fmla="*/ 16619 w 528588"/>
                    <a:gd name="connsiteY1" fmla="*/ 485774 h 657224"/>
                    <a:gd name="connsiteX2" fmla="*/ 30906 w 528588"/>
                    <a:gd name="connsiteY2" fmla="*/ 195262 h 657224"/>
                    <a:gd name="connsiteX3" fmla="*/ 188069 w 528588"/>
                    <a:gd name="connsiteY3" fmla="*/ 35718 h 657224"/>
                    <a:gd name="connsiteX4" fmla="*/ 385713 w 528588"/>
                    <a:gd name="connsiteY4" fmla="*/ 0 h 657224"/>
                    <a:gd name="connsiteX5" fmla="*/ 528588 w 528588"/>
                    <a:gd name="connsiteY5" fmla="*/ 52387 h 657224"/>
                    <a:gd name="connsiteX6" fmla="*/ 424725 w 528588"/>
                    <a:gd name="connsiteY6" fmla="*/ 223836 h 657224"/>
                    <a:gd name="connsiteX7" fmla="*/ 288081 w 528588"/>
                    <a:gd name="connsiteY7" fmla="*/ 376237 h 657224"/>
                    <a:gd name="connsiteX8" fmla="*/ 161875 w 528588"/>
                    <a:gd name="connsiteY8" fmla="*/ 414337 h 657224"/>
                    <a:gd name="connsiteX9" fmla="*/ 192831 w 528588"/>
                    <a:gd name="connsiteY9" fmla="*/ 392905 h 657224"/>
                    <a:gd name="connsiteX10" fmla="*/ 49956 w 528588"/>
                    <a:gd name="connsiteY10" fmla="*/ 354805 h 657224"/>
                    <a:gd name="connsiteX11" fmla="*/ 85675 w 528588"/>
                    <a:gd name="connsiteY11" fmla="*/ 485774 h 657224"/>
                    <a:gd name="connsiteX12" fmla="*/ 54719 w 528588"/>
                    <a:gd name="connsiteY12" fmla="*/ 492917 h 657224"/>
                    <a:gd name="connsiteX13" fmla="*/ 76150 w 528588"/>
                    <a:gd name="connsiteY13" fmla="*/ 542924 h 657224"/>
                    <a:gd name="connsiteX14" fmla="*/ 121394 w 528588"/>
                    <a:gd name="connsiteY14" fmla="*/ 576262 h 657224"/>
                    <a:gd name="connsiteX15" fmla="*/ 130919 w 528588"/>
                    <a:gd name="connsiteY15" fmla="*/ 657224 h 657224"/>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4605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0919 w 528588"/>
                    <a:gd name="connsiteY0" fmla="*/ 659442 h 659442"/>
                    <a:gd name="connsiteX1" fmla="*/ 16619 w 528588"/>
                    <a:gd name="connsiteY1" fmla="*/ 487992 h 659442"/>
                    <a:gd name="connsiteX2" fmla="*/ 30906 w 528588"/>
                    <a:gd name="connsiteY2" fmla="*/ 197480 h 659442"/>
                    <a:gd name="connsiteX3" fmla="*/ 188069 w 528588"/>
                    <a:gd name="connsiteY3" fmla="*/ 37936 h 659442"/>
                    <a:gd name="connsiteX4" fmla="*/ 385713 w 528588"/>
                    <a:gd name="connsiteY4" fmla="*/ 2218 h 659442"/>
                    <a:gd name="connsiteX5" fmla="*/ 528588 w 528588"/>
                    <a:gd name="connsiteY5" fmla="*/ 56116 h 659442"/>
                    <a:gd name="connsiteX6" fmla="*/ 424725 w 528588"/>
                    <a:gd name="connsiteY6" fmla="*/ 226054 h 659442"/>
                    <a:gd name="connsiteX7" fmla="*/ 288081 w 528588"/>
                    <a:gd name="connsiteY7" fmla="*/ 378455 h 659442"/>
                    <a:gd name="connsiteX8" fmla="*/ 161875 w 528588"/>
                    <a:gd name="connsiteY8" fmla="*/ 416555 h 659442"/>
                    <a:gd name="connsiteX9" fmla="*/ 192831 w 528588"/>
                    <a:gd name="connsiteY9" fmla="*/ 395123 h 659442"/>
                    <a:gd name="connsiteX10" fmla="*/ 49956 w 528588"/>
                    <a:gd name="connsiteY10" fmla="*/ 357023 h 659442"/>
                    <a:gd name="connsiteX11" fmla="*/ 85675 w 528588"/>
                    <a:gd name="connsiteY11" fmla="*/ 487992 h 659442"/>
                    <a:gd name="connsiteX12" fmla="*/ 54719 w 528588"/>
                    <a:gd name="connsiteY12" fmla="*/ 495135 h 659442"/>
                    <a:gd name="connsiteX13" fmla="*/ 76150 w 528588"/>
                    <a:gd name="connsiteY13" fmla="*/ 545142 h 659442"/>
                    <a:gd name="connsiteX14" fmla="*/ 121394 w 528588"/>
                    <a:gd name="connsiteY14" fmla="*/ 578480 h 659442"/>
                    <a:gd name="connsiteX15" fmla="*/ 130919 w 52858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91161 w 531668"/>
                    <a:gd name="connsiteY7" fmla="*/ 378455 h 659442"/>
                    <a:gd name="connsiteX8" fmla="*/ 164955 w 531668"/>
                    <a:gd name="connsiteY8" fmla="*/ 416555 h 659442"/>
                    <a:gd name="connsiteX9" fmla="*/ 195911 w 531668"/>
                    <a:gd name="connsiteY9" fmla="*/ 395123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64955 w 531668"/>
                    <a:gd name="connsiteY8" fmla="*/ 416555 h 659442"/>
                    <a:gd name="connsiteX9" fmla="*/ 195911 w 531668"/>
                    <a:gd name="connsiteY9" fmla="*/ 395123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64955 w 531668"/>
                    <a:gd name="connsiteY8" fmla="*/ 416555 h 659442"/>
                    <a:gd name="connsiteX9" fmla="*/ 182870 w 531668"/>
                    <a:gd name="connsiteY9" fmla="*/ 349480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35614 w 531668"/>
                    <a:gd name="connsiteY8" fmla="*/ 400253 h 659442"/>
                    <a:gd name="connsiteX9" fmla="*/ 182870 w 531668"/>
                    <a:gd name="connsiteY9" fmla="*/ 349480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135614 w 531668"/>
                    <a:gd name="connsiteY8" fmla="*/ 400253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71600 w 531668"/>
                    <a:gd name="connsiteY7" fmla="*/ 313252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66711 w 531668"/>
                    <a:gd name="connsiteY7" fmla="*/ 296951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 name="connsiteX0" fmla="*/ 133999 w 531668"/>
                    <a:gd name="connsiteY0" fmla="*/ 659442 h 659442"/>
                    <a:gd name="connsiteX1" fmla="*/ 19699 w 531668"/>
                    <a:gd name="connsiteY1" fmla="*/ 487992 h 659442"/>
                    <a:gd name="connsiteX2" fmla="*/ 33986 w 531668"/>
                    <a:gd name="connsiteY2" fmla="*/ 197480 h 659442"/>
                    <a:gd name="connsiteX3" fmla="*/ 191149 w 531668"/>
                    <a:gd name="connsiteY3" fmla="*/ 37936 h 659442"/>
                    <a:gd name="connsiteX4" fmla="*/ 388793 w 531668"/>
                    <a:gd name="connsiteY4" fmla="*/ 2218 h 659442"/>
                    <a:gd name="connsiteX5" fmla="*/ 531668 w 531668"/>
                    <a:gd name="connsiteY5" fmla="*/ 56116 h 659442"/>
                    <a:gd name="connsiteX6" fmla="*/ 427805 w 531668"/>
                    <a:gd name="connsiteY6" fmla="*/ 226054 h 659442"/>
                    <a:gd name="connsiteX7" fmla="*/ 253671 w 531668"/>
                    <a:gd name="connsiteY7" fmla="*/ 287170 h 659442"/>
                    <a:gd name="connsiteX8" fmla="*/ 99753 w 531668"/>
                    <a:gd name="connsiteY8" fmla="*/ 374171 h 659442"/>
                    <a:gd name="connsiteX9" fmla="*/ 166570 w 531668"/>
                    <a:gd name="connsiteY9" fmla="*/ 318508 h 659442"/>
                    <a:gd name="connsiteX10" fmla="*/ 53036 w 531668"/>
                    <a:gd name="connsiteY10" fmla="*/ 357023 h 659442"/>
                    <a:gd name="connsiteX11" fmla="*/ 88755 w 531668"/>
                    <a:gd name="connsiteY11" fmla="*/ 487992 h 659442"/>
                    <a:gd name="connsiteX12" fmla="*/ 57799 w 531668"/>
                    <a:gd name="connsiteY12" fmla="*/ 495135 h 659442"/>
                    <a:gd name="connsiteX13" fmla="*/ 79230 w 531668"/>
                    <a:gd name="connsiteY13" fmla="*/ 545142 h 659442"/>
                    <a:gd name="connsiteX14" fmla="*/ 124474 w 531668"/>
                    <a:gd name="connsiteY14" fmla="*/ 578480 h 659442"/>
                    <a:gd name="connsiteX15" fmla="*/ 133999 w 531668"/>
                    <a:gd name="connsiteY15" fmla="*/ 659442 h 6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668" h="659442">
                      <a:moveTo>
                        <a:pt x="133999" y="659442"/>
                      </a:moveTo>
                      <a:cubicBezTo>
                        <a:pt x="91136" y="602292"/>
                        <a:pt x="48274" y="588005"/>
                        <a:pt x="19699" y="487992"/>
                      </a:cubicBezTo>
                      <a:cubicBezTo>
                        <a:pt x="-11257" y="391155"/>
                        <a:pt x="-5162" y="285664"/>
                        <a:pt x="33986" y="197480"/>
                      </a:cubicBezTo>
                      <a:cubicBezTo>
                        <a:pt x="62153" y="134774"/>
                        <a:pt x="105423" y="79211"/>
                        <a:pt x="191149" y="37936"/>
                      </a:cubicBezTo>
                      <a:cubicBezTo>
                        <a:pt x="252267" y="16505"/>
                        <a:pt x="285369" y="-7484"/>
                        <a:pt x="388793" y="2218"/>
                      </a:cubicBezTo>
                      <a:cubicBezTo>
                        <a:pt x="487940" y="11257"/>
                        <a:pt x="490393" y="31510"/>
                        <a:pt x="531668" y="56116"/>
                      </a:cubicBezTo>
                      <a:cubicBezTo>
                        <a:pt x="518174" y="127554"/>
                        <a:pt x="484161" y="183192"/>
                        <a:pt x="427805" y="226054"/>
                      </a:cubicBezTo>
                      <a:cubicBezTo>
                        <a:pt x="396848" y="286379"/>
                        <a:pt x="308346" y="262484"/>
                        <a:pt x="253671" y="287170"/>
                      </a:cubicBezTo>
                      <a:cubicBezTo>
                        <a:pt x="198996" y="311856"/>
                        <a:pt x="153728" y="375759"/>
                        <a:pt x="99753" y="374171"/>
                      </a:cubicBezTo>
                      <a:lnTo>
                        <a:pt x="166570" y="318508"/>
                      </a:lnTo>
                      <a:cubicBezTo>
                        <a:pt x="118945" y="312952"/>
                        <a:pt x="110186" y="391154"/>
                        <a:pt x="53036" y="357023"/>
                      </a:cubicBezTo>
                      <a:cubicBezTo>
                        <a:pt x="67323" y="410204"/>
                        <a:pt x="55418" y="444336"/>
                        <a:pt x="88755" y="487992"/>
                      </a:cubicBezTo>
                      <a:cubicBezTo>
                        <a:pt x="78436" y="490373"/>
                        <a:pt x="62076" y="488223"/>
                        <a:pt x="57799" y="495135"/>
                      </a:cubicBezTo>
                      <a:cubicBezTo>
                        <a:pt x="60180" y="514978"/>
                        <a:pt x="72086" y="530061"/>
                        <a:pt x="79230" y="545142"/>
                      </a:cubicBezTo>
                      <a:cubicBezTo>
                        <a:pt x="86759" y="559276"/>
                        <a:pt x="109393" y="567367"/>
                        <a:pt x="124474" y="578480"/>
                      </a:cubicBezTo>
                      <a:cubicBezTo>
                        <a:pt x="120506" y="607849"/>
                        <a:pt x="135586" y="620548"/>
                        <a:pt x="133999" y="659442"/>
                      </a:cubicBezTo>
                      <a:close/>
                    </a:path>
                  </a:pathLst>
                </a:cu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endParaRPr>
                </a:p>
              </p:txBody>
            </p:sp>
            <p:grpSp>
              <p:nvGrpSpPr>
                <p:cNvPr id="26" name="Group 25">
                  <a:extLst>
                    <a:ext uri="{FF2B5EF4-FFF2-40B4-BE49-F238E27FC236}">
                      <a16:creationId xmlns:a16="http://schemas.microsoft.com/office/drawing/2014/main" id="{7C10555C-C58B-431F-B64A-A813EACC1A7B}"/>
                    </a:ext>
                  </a:extLst>
                </p:cNvPr>
                <p:cNvGrpSpPr/>
                <p:nvPr/>
              </p:nvGrpSpPr>
              <p:grpSpPr>
                <a:xfrm rot="1705800" flipH="1">
                  <a:off x="2268014" y="4458893"/>
                  <a:ext cx="212712" cy="137081"/>
                  <a:chOff x="5136060" y="1710152"/>
                  <a:chExt cx="538831" cy="347248"/>
                </a:xfrm>
              </p:grpSpPr>
              <p:sp>
                <p:nvSpPr>
                  <p:cNvPr id="32" name="Oval 5">
                    <a:extLst>
                      <a:ext uri="{FF2B5EF4-FFF2-40B4-BE49-F238E27FC236}">
                        <a16:creationId xmlns:a16="http://schemas.microsoft.com/office/drawing/2014/main" id="{C22EBD11-0F3F-4305-8D6A-1A3F025D24E3}"/>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33" name="Group 32">
                    <a:extLst>
                      <a:ext uri="{FF2B5EF4-FFF2-40B4-BE49-F238E27FC236}">
                        <a16:creationId xmlns:a16="http://schemas.microsoft.com/office/drawing/2014/main" id="{4194BDB4-241F-40FB-A3C1-D7C40959C09A}"/>
                      </a:ext>
                    </a:extLst>
                  </p:cNvPr>
                  <p:cNvGrpSpPr/>
                  <p:nvPr/>
                </p:nvGrpSpPr>
                <p:grpSpPr>
                  <a:xfrm rot="20545732">
                    <a:off x="5242936" y="1710152"/>
                    <a:ext cx="85726" cy="45719"/>
                    <a:chOff x="5293988" y="1700325"/>
                    <a:chExt cx="85726" cy="42639"/>
                  </a:xfrm>
                </p:grpSpPr>
                <p:cxnSp>
                  <p:nvCxnSpPr>
                    <p:cNvPr id="39" name="Straight Connector 38">
                      <a:extLst>
                        <a:ext uri="{FF2B5EF4-FFF2-40B4-BE49-F238E27FC236}">
                          <a16:creationId xmlns:a16="http://schemas.microsoft.com/office/drawing/2014/main" id="{7CA90DE0-A7E5-4361-85EE-38D70435A27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0" name="Straight Connector 39">
                      <a:extLst>
                        <a:ext uri="{FF2B5EF4-FFF2-40B4-BE49-F238E27FC236}">
                          <a16:creationId xmlns:a16="http://schemas.microsoft.com/office/drawing/2014/main" id="{E1BF8C0F-BA00-485D-AC00-4FE777AA1B1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1" name="Straight Connector 40">
                      <a:extLst>
                        <a:ext uri="{FF2B5EF4-FFF2-40B4-BE49-F238E27FC236}">
                          <a16:creationId xmlns:a16="http://schemas.microsoft.com/office/drawing/2014/main" id="{3E639EE3-E1A3-4BC1-987F-2B3578D1B65F}"/>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34" name="Oval 4">
                    <a:extLst>
                      <a:ext uri="{FF2B5EF4-FFF2-40B4-BE49-F238E27FC236}">
                        <a16:creationId xmlns:a16="http://schemas.microsoft.com/office/drawing/2014/main" id="{1A7E7241-BBBB-42ED-B165-4ECF1A546D7B}"/>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5" name="Oval 34">
                    <a:extLst>
                      <a:ext uri="{FF2B5EF4-FFF2-40B4-BE49-F238E27FC236}">
                        <a16:creationId xmlns:a16="http://schemas.microsoft.com/office/drawing/2014/main" id="{FB16C3BA-6C50-4C9C-B416-9E9EAA3462C5}"/>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6" name="Oval 35">
                    <a:extLst>
                      <a:ext uri="{FF2B5EF4-FFF2-40B4-BE49-F238E27FC236}">
                        <a16:creationId xmlns:a16="http://schemas.microsoft.com/office/drawing/2014/main" id="{76388527-59E2-497E-A6EB-C7B2087499D5}"/>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37" name="Oval 36">
                    <a:extLst>
                      <a:ext uri="{FF2B5EF4-FFF2-40B4-BE49-F238E27FC236}">
                        <a16:creationId xmlns:a16="http://schemas.microsoft.com/office/drawing/2014/main" id="{C6D57159-D9AB-452D-AF4D-5C8E46571293}"/>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8" name="Oval 37">
                    <a:extLst>
                      <a:ext uri="{FF2B5EF4-FFF2-40B4-BE49-F238E27FC236}">
                        <a16:creationId xmlns:a16="http://schemas.microsoft.com/office/drawing/2014/main" id="{4ECE5D74-BE44-427F-92D4-6BB96BBD0F52}"/>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27" name="Freeform: Shape 26">
                  <a:extLst>
                    <a:ext uri="{FF2B5EF4-FFF2-40B4-BE49-F238E27FC236}">
                      <a16:creationId xmlns:a16="http://schemas.microsoft.com/office/drawing/2014/main" id="{D2DC118B-A94B-427D-8612-DFD2EF09C310}"/>
                    </a:ext>
                  </a:extLst>
                </p:cNvPr>
                <p:cNvSpPr/>
                <p:nvPr/>
              </p:nvSpPr>
              <p:spPr>
                <a:xfrm>
                  <a:off x="2200255" y="4668462"/>
                  <a:ext cx="69608" cy="60263"/>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8" name="Freeform: Shape 27">
                  <a:extLst>
                    <a:ext uri="{FF2B5EF4-FFF2-40B4-BE49-F238E27FC236}">
                      <a16:creationId xmlns:a16="http://schemas.microsoft.com/office/drawing/2014/main" id="{50D754FD-88E5-4AF5-B8F4-C5E069059C1F}"/>
                    </a:ext>
                  </a:extLst>
                </p:cNvPr>
                <p:cNvSpPr/>
                <p:nvPr/>
              </p:nvSpPr>
              <p:spPr>
                <a:xfrm rot="21405408" flipH="1">
                  <a:off x="1766151" y="5453365"/>
                  <a:ext cx="127860" cy="132736"/>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9" name="Freeform: Shape 28">
                  <a:extLst>
                    <a:ext uri="{FF2B5EF4-FFF2-40B4-BE49-F238E27FC236}">
                      <a16:creationId xmlns:a16="http://schemas.microsoft.com/office/drawing/2014/main" id="{AF38B7DB-3D43-41EA-BA06-2DD841D6C901}"/>
                    </a:ext>
                  </a:extLst>
                </p:cNvPr>
                <p:cNvSpPr/>
                <p:nvPr/>
              </p:nvSpPr>
              <p:spPr>
                <a:xfrm rot="15094295">
                  <a:off x="2298383" y="4818272"/>
                  <a:ext cx="251489" cy="452170"/>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54063"/>
                    <a:gd name="connsiteX1" fmla="*/ 151157 w 295274"/>
                    <a:gd name="connsiteY1" fmla="*/ 398918 h 754063"/>
                    <a:gd name="connsiteX2" fmla="*/ 38100 w 295274"/>
                    <a:gd name="connsiteY2" fmla="*/ 0 h 754063"/>
                    <a:gd name="connsiteX3" fmla="*/ 7143 w 295274"/>
                    <a:gd name="connsiteY3" fmla="*/ 173831 h 754063"/>
                    <a:gd name="connsiteX4" fmla="*/ 0 w 295274"/>
                    <a:gd name="connsiteY4" fmla="*/ 426244 h 754063"/>
                    <a:gd name="connsiteX5" fmla="*/ 211932 w 295274"/>
                    <a:gd name="connsiteY5" fmla="*/ 754063 h 754063"/>
                    <a:gd name="connsiteX6" fmla="*/ 295274 w 295274"/>
                    <a:gd name="connsiteY6" fmla="*/ 685800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4" h="754063">
                      <a:moveTo>
                        <a:pt x="295274" y="685800"/>
                      </a:moveTo>
                      <a:cubicBezTo>
                        <a:pt x="258347" y="595729"/>
                        <a:pt x="188084" y="488989"/>
                        <a:pt x="151157" y="398918"/>
                      </a:cubicBezTo>
                      <a:cubicBezTo>
                        <a:pt x="122996" y="265945"/>
                        <a:pt x="97217" y="125830"/>
                        <a:pt x="38100" y="0"/>
                      </a:cubicBezTo>
                      <a:lnTo>
                        <a:pt x="7143" y="173831"/>
                      </a:lnTo>
                      <a:lnTo>
                        <a:pt x="0" y="426244"/>
                      </a:lnTo>
                      <a:lnTo>
                        <a:pt x="211932" y="754063"/>
                      </a:lnTo>
                      <a:cubicBezTo>
                        <a:pt x="230188" y="739775"/>
                        <a:pt x="277018" y="700088"/>
                        <a:pt x="295274" y="685800"/>
                      </a:cubicBezTo>
                      <a:close/>
                    </a:path>
                  </a:pathLst>
                </a:custGeom>
                <a:solidFill>
                  <a:srgbClr val="6A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30" name="Freeform: Shape 29">
                  <a:extLst>
                    <a:ext uri="{FF2B5EF4-FFF2-40B4-BE49-F238E27FC236}">
                      <a16:creationId xmlns:a16="http://schemas.microsoft.com/office/drawing/2014/main" id="{18CDFF85-C546-402F-8370-3EBAFAF2FB4E}"/>
                    </a:ext>
                  </a:extLst>
                </p:cNvPr>
                <p:cNvSpPr/>
                <p:nvPr/>
              </p:nvSpPr>
              <p:spPr>
                <a:xfrm>
                  <a:off x="2126117" y="4986010"/>
                  <a:ext cx="100396" cy="79434"/>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solidFill>
                  <a:srgbClr val="B1FBF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31" name="Freeform: Shape 30">
                  <a:extLst>
                    <a:ext uri="{FF2B5EF4-FFF2-40B4-BE49-F238E27FC236}">
                      <a16:creationId xmlns:a16="http://schemas.microsoft.com/office/drawing/2014/main" id="{890979BE-B5A4-41E3-8616-2C2071208915}"/>
                    </a:ext>
                  </a:extLst>
                </p:cNvPr>
                <p:cNvSpPr/>
                <p:nvPr/>
              </p:nvSpPr>
              <p:spPr>
                <a:xfrm>
                  <a:off x="1820138" y="4991278"/>
                  <a:ext cx="603679" cy="543204"/>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101600 w 871556"/>
                    <a:gd name="connsiteY0" fmla="*/ 736599 h 795338"/>
                    <a:gd name="connsiteX1" fmla="*/ 342900 w 871556"/>
                    <a:gd name="connsiteY1" fmla="*/ 285750 h 795338"/>
                    <a:gd name="connsiteX2" fmla="*/ 349252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508794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871556"/>
                    <a:gd name="connsiteY0" fmla="*/ 736599 h 795338"/>
                    <a:gd name="connsiteX1" fmla="*/ 342900 w 871556"/>
                    <a:gd name="connsiteY1" fmla="*/ 285750 h 795338"/>
                    <a:gd name="connsiteX2" fmla="*/ 333377 w 871556"/>
                    <a:gd name="connsiteY2" fmla="*/ 499269 h 795338"/>
                    <a:gd name="connsiteX3" fmla="*/ 323849 w 871556"/>
                    <a:gd name="connsiteY3" fmla="*/ 764382 h 795338"/>
                    <a:gd name="connsiteX4" fmla="*/ 816769 w 871556"/>
                    <a:gd name="connsiteY4" fmla="*/ 795338 h 795338"/>
                    <a:gd name="connsiteX5" fmla="*/ 809625 w 871556"/>
                    <a:gd name="connsiteY5" fmla="*/ 404020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101600 w 871556"/>
                    <a:gd name="connsiteY18" fmla="*/ 736599 h 795338"/>
                    <a:gd name="connsiteX0" fmla="*/ 101600 w 900121"/>
                    <a:gd name="connsiteY0" fmla="*/ 736599 h 795338"/>
                    <a:gd name="connsiteX1" fmla="*/ 342900 w 900121"/>
                    <a:gd name="connsiteY1" fmla="*/ 285750 h 795338"/>
                    <a:gd name="connsiteX2" fmla="*/ 333377 w 900121"/>
                    <a:gd name="connsiteY2" fmla="*/ 499269 h 795338"/>
                    <a:gd name="connsiteX3" fmla="*/ 323849 w 900121"/>
                    <a:gd name="connsiteY3" fmla="*/ 764382 h 795338"/>
                    <a:gd name="connsiteX4" fmla="*/ 816769 w 900121"/>
                    <a:gd name="connsiteY4" fmla="*/ 795338 h 795338"/>
                    <a:gd name="connsiteX5" fmla="*/ 809625 w 900121"/>
                    <a:gd name="connsiteY5" fmla="*/ 404020 h 795338"/>
                    <a:gd name="connsiteX6" fmla="*/ 900113 w 900121"/>
                    <a:gd name="connsiteY6" fmla="*/ 292894 h 795338"/>
                    <a:gd name="connsiteX7" fmla="*/ 823913 w 900121"/>
                    <a:gd name="connsiteY7" fmla="*/ 197644 h 795338"/>
                    <a:gd name="connsiteX8" fmla="*/ 809625 w 900121"/>
                    <a:gd name="connsiteY8" fmla="*/ 47625 h 795338"/>
                    <a:gd name="connsiteX9" fmla="*/ 707232 w 900121"/>
                    <a:gd name="connsiteY9" fmla="*/ 38100 h 795338"/>
                    <a:gd name="connsiteX10" fmla="*/ 692944 w 900121"/>
                    <a:gd name="connsiteY10" fmla="*/ 0 h 795338"/>
                    <a:gd name="connsiteX11" fmla="*/ 673894 w 900121"/>
                    <a:gd name="connsiteY11" fmla="*/ 28575 h 795338"/>
                    <a:gd name="connsiteX12" fmla="*/ 654844 w 900121"/>
                    <a:gd name="connsiteY12" fmla="*/ 204788 h 795338"/>
                    <a:gd name="connsiteX13" fmla="*/ 585788 w 900121"/>
                    <a:gd name="connsiteY13" fmla="*/ 33338 h 795338"/>
                    <a:gd name="connsiteX14" fmla="*/ 576263 w 900121"/>
                    <a:gd name="connsiteY14" fmla="*/ 97631 h 795338"/>
                    <a:gd name="connsiteX15" fmla="*/ 447675 w 900121"/>
                    <a:gd name="connsiteY15" fmla="*/ 30956 h 795338"/>
                    <a:gd name="connsiteX16" fmla="*/ 300038 w 900121"/>
                    <a:gd name="connsiteY16" fmla="*/ 45244 h 795338"/>
                    <a:gd name="connsiteX17" fmla="*/ 0 w 900121"/>
                    <a:gd name="connsiteY17" fmla="*/ 690563 h 795338"/>
                    <a:gd name="connsiteX18" fmla="*/ 101600 w 900121"/>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323849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893773"/>
                    <a:gd name="connsiteY0" fmla="*/ 736599 h 795338"/>
                    <a:gd name="connsiteX1" fmla="*/ 342900 w 893773"/>
                    <a:gd name="connsiteY1" fmla="*/ 285750 h 795338"/>
                    <a:gd name="connsiteX2" fmla="*/ 333377 w 893773"/>
                    <a:gd name="connsiteY2" fmla="*/ 499269 h 795338"/>
                    <a:gd name="connsiteX3" fmla="*/ 250751 w 893773"/>
                    <a:gd name="connsiteY3" fmla="*/ 764382 h 795338"/>
                    <a:gd name="connsiteX4" fmla="*/ 816769 w 893773"/>
                    <a:gd name="connsiteY4" fmla="*/ 795338 h 795338"/>
                    <a:gd name="connsiteX5" fmla="*/ 809625 w 893773"/>
                    <a:gd name="connsiteY5" fmla="*/ 404020 h 795338"/>
                    <a:gd name="connsiteX6" fmla="*/ 893764 w 893773"/>
                    <a:gd name="connsiteY6" fmla="*/ 292894 h 795338"/>
                    <a:gd name="connsiteX7" fmla="*/ 823913 w 893773"/>
                    <a:gd name="connsiteY7" fmla="*/ 197644 h 795338"/>
                    <a:gd name="connsiteX8" fmla="*/ 809625 w 893773"/>
                    <a:gd name="connsiteY8" fmla="*/ 47625 h 795338"/>
                    <a:gd name="connsiteX9" fmla="*/ 707232 w 893773"/>
                    <a:gd name="connsiteY9" fmla="*/ 38100 h 795338"/>
                    <a:gd name="connsiteX10" fmla="*/ 692944 w 893773"/>
                    <a:gd name="connsiteY10" fmla="*/ 0 h 795338"/>
                    <a:gd name="connsiteX11" fmla="*/ 673894 w 893773"/>
                    <a:gd name="connsiteY11" fmla="*/ 28575 h 795338"/>
                    <a:gd name="connsiteX12" fmla="*/ 654844 w 893773"/>
                    <a:gd name="connsiteY12" fmla="*/ 204788 h 795338"/>
                    <a:gd name="connsiteX13" fmla="*/ 585788 w 893773"/>
                    <a:gd name="connsiteY13" fmla="*/ 33338 h 795338"/>
                    <a:gd name="connsiteX14" fmla="*/ 576263 w 893773"/>
                    <a:gd name="connsiteY14" fmla="*/ 97631 h 795338"/>
                    <a:gd name="connsiteX15" fmla="*/ 447675 w 893773"/>
                    <a:gd name="connsiteY15" fmla="*/ 30956 h 795338"/>
                    <a:gd name="connsiteX16" fmla="*/ 300038 w 893773"/>
                    <a:gd name="connsiteY16" fmla="*/ 45244 h 795338"/>
                    <a:gd name="connsiteX17" fmla="*/ 0 w 893773"/>
                    <a:gd name="connsiteY17" fmla="*/ 690563 h 795338"/>
                    <a:gd name="connsiteX18" fmla="*/ 101600 w 893773"/>
                    <a:gd name="connsiteY18" fmla="*/ 736599 h 795338"/>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0459"/>
                    <a:gd name="connsiteY0" fmla="*/ 736599 h 781632"/>
                    <a:gd name="connsiteX1" fmla="*/ 342900 w 920459"/>
                    <a:gd name="connsiteY1" fmla="*/ 285750 h 781632"/>
                    <a:gd name="connsiteX2" fmla="*/ 333377 w 920459"/>
                    <a:gd name="connsiteY2" fmla="*/ 499269 h 781632"/>
                    <a:gd name="connsiteX3" fmla="*/ 250751 w 920459"/>
                    <a:gd name="connsiteY3" fmla="*/ 764382 h 781632"/>
                    <a:gd name="connsiteX4" fmla="*/ 912709 w 920459"/>
                    <a:gd name="connsiteY4" fmla="*/ 781632 h 781632"/>
                    <a:gd name="connsiteX5" fmla="*/ 809625 w 920459"/>
                    <a:gd name="connsiteY5" fmla="*/ 404020 h 781632"/>
                    <a:gd name="connsiteX6" fmla="*/ 893764 w 920459"/>
                    <a:gd name="connsiteY6" fmla="*/ 292894 h 781632"/>
                    <a:gd name="connsiteX7" fmla="*/ 823913 w 920459"/>
                    <a:gd name="connsiteY7" fmla="*/ 197644 h 781632"/>
                    <a:gd name="connsiteX8" fmla="*/ 809625 w 920459"/>
                    <a:gd name="connsiteY8" fmla="*/ 47625 h 781632"/>
                    <a:gd name="connsiteX9" fmla="*/ 707232 w 920459"/>
                    <a:gd name="connsiteY9" fmla="*/ 38100 h 781632"/>
                    <a:gd name="connsiteX10" fmla="*/ 692944 w 920459"/>
                    <a:gd name="connsiteY10" fmla="*/ 0 h 781632"/>
                    <a:gd name="connsiteX11" fmla="*/ 673894 w 920459"/>
                    <a:gd name="connsiteY11" fmla="*/ 28575 h 781632"/>
                    <a:gd name="connsiteX12" fmla="*/ 654844 w 920459"/>
                    <a:gd name="connsiteY12" fmla="*/ 204788 h 781632"/>
                    <a:gd name="connsiteX13" fmla="*/ 585788 w 920459"/>
                    <a:gd name="connsiteY13" fmla="*/ 33338 h 781632"/>
                    <a:gd name="connsiteX14" fmla="*/ 576263 w 920459"/>
                    <a:gd name="connsiteY14" fmla="*/ 97631 h 781632"/>
                    <a:gd name="connsiteX15" fmla="*/ 447675 w 920459"/>
                    <a:gd name="connsiteY15" fmla="*/ 30956 h 781632"/>
                    <a:gd name="connsiteX16" fmla="*/ 300038 w 920459"/>
                    <a:gd name="connsiteY16" fmla="*/ 45244 h 781632"/>
                    <a:gd name="connsiteX17" fmla="*/ 0 w 920459"/>
                    <a:gd name="connsiteY17" fmla="*/ 690563 h 781632"/>
                    <a:gd name="connsiteX18" fmla="*/ 101600 w 920459"/>
                    <a:gd name="connsiteY18" fmla="*/ 736599 h 781632"/>
                    <a:gd name="connsiteX0" fmla="*/ 101600 w 923727"/>
                    <a:gd name="connsiteY0" fmla="*/ 736599 h 781632"/>
                    <a:gd name="connsiteX1" fmla="*/ 342900 w 923727"/>
                    <a:gd name="connsiteY1" fmla="*/ 285750 h 781632"/>
                    <a:gd name="connsiteX2" fmla="*/ 333377 w 923727"/>
                    <a:gd name="connsiteY2" fmla="*/ 499269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01397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 name="connsiteX0" fmla="*/ 101600 w 923727"/>
                    <a:gd name="connsiteY0" fmla="*/ 736599 h 781632"/>
                    <a:gd name="connsiteX1" fmla="*/ 342900 w 923727"/>
                    <a:gd name="connsiteY1" fmla="*/ 285750 h 781632"/>
                    <a:gd name="connsiteX2" fmla="*/ 319671 w 923727"/>
                    <a:gd name="connsiteY2" fmla="*/ 480995 h 781632"/>
                    <a:gd name="connsiteX3" fmla="*/ 250751 w 923727"/>
                    <a:gd name="connsiteY3" fmla="*/ 764382 h 781632"/>
                    <a:gd name="connsiteX4" fmla="*/ 912709 w 923727"/>
                    <a:gd name="connsiteY4" fmla="*/ 781632 h 781632"/>
                    <a:gd name="connsiteX5" fmla="*/ 809625 w 923727"/>
                    <a:gd name="connsiteY5" fmla="*/ 404020 h 781632"/>
                    <a:gd name="connsiteX6" fmla="*/ 893764 w 923727"/>
                    <a:gd name="connsiteY6" fmla="*/ 292894 h 781632"/>
                    <a:gd name="connsiteX7" fmla="*/ 823913 w 923727"/>
                    <a:gd name="connsiteY7" fmla="*/ 197644 h 781632"/>
                    <a:gd name="connsiteX8" fmla="*/ 809625 w 923727"/>
                    <a:gd name="connsiteY8" fmla="*/ 47625 h 781632"/>
                    <a:gd name="connsiteX9" fmla="*/ 707232 w 923727"/>
                    <a:gd name="connsiteY9" fmla="*/ 38100 h 781632"/>
                    <a:gd name="connsiteX10" fmla="*/ 692944 w 923727"/>
                    <a:gd name="connsiteY10" fmla="*/ 0 h 781632"/>
                    <a:gd name="connsiteX11" fmla="*/ 673894 w 923727"/>
                    <a:gd name="connsiteY11" fmla="*/ 28575 h 781632"/>
                    <a:gd name="connsiteX12" fmla="*/ 654844 w 923727"/>
                    <a:gd name="connsiteY12" fmla="*/ 204788 h 781632"/>
                    <a:gd name="connsiteX13" fmla="*/ 585788 w 923727"/>
                    <a:gd name="connsiteY13" fmla="*/ 33338 h 781632"/>
                    <a:gd name="connsiteX14" fmla="*/ 576263 w 923727"/>
                    <a:gd name="connsiteY14" fmla="*/ 97631 h 781632"/>
                    <a:gd name="connsiteX15" fmla="*/ 447675 w 923727"/>
                    <a:gd name="connsiteY15" fmla="*/ 30956 h 781632"/>
                    <a:gd name="connsiteX16" fmla="*/ 300038 w 923727"/>
                    <a:gd name="connsiteY16" fmla="*/ 45244 h 781632"/>
                    <a:gd name="connsiteX17" fmla="*/ 0 w 923727"/>
                    <a:gd name="connsiteY17" fmla="*/ 690563 h 781632"/>
                    <a:gd name="connsiteX18" fmla="*/ 101600 w 923727"/>
                    <a:gd name="connsiteY18" fmla="*/ 736599 h 78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3727" h="781632">
                      <a:moveTo>
                        <a:pt x="101600" y="736599"/>
                      </a:moveTo>
                      <a:cubicBezTo>
                        <a:pt x="197644" y="590549"/>
                        <a:pt x="265906" y="443707"/>
                        <a:pt x="342900" y="285750"/>
                      </a:cubicBezTo>
                      <a:cubicBezTo>
                        <a:pt x="357188" y="354806"/>
                        <a:pt x="319671" y="404001"/>
                        <a:pt x="319671" y="480995"/>
                      </a:cubicBezTo>
                      <a:cubicBezTo>
                        <a:pt x="296651" y="587357"/>
                        <a:pt x="230115" y="686593"/>
                        <a:pt x="250751" y="764382"/>
                      </a:cubicBezTo>
                      <a:lnTo>
                        <a:pt x="912709" y="781632"/>
                      </a:lnTo>
                      <a:cubicBezTo>
                        <a:pt x="954777" y="633200"/>
                        <a:pt x="866829" y="529221"/>
                        <a:pt x="809625" y="404020"/>
                      </a:cubicBezTo>
                      <a:cubicBezTo>
                        <a:pt x="830263" y="375445"/>
                        <a:pt x="889795" y="354806"/>
                        <a:pt x="893764" y="292894"/>
                      </a:cubicBezTo>
                      <a:cubicBezTo>
                        <a:pt x="894558" y="239712"/>
                        <a:pt x="846931" y="224631"/>
                        <a:pt x="823913" y="197644"/>
                      </a:cubicBezTo>
                      <a:lnTo>
                        <a:pt x="809625" y="47625"/>
                      </a:lnTo>
                      <a:lnTo>
                        <a:pt x="707232" y="38100"/>
                      </a:lnTo>
                      <a:lnTo>
                        <a:pt x="692944" y="0"/>
                      </a:lnTo>
                      <a:lnTo>
                        <a:pt x="673894" y="28575"/>
                      </a:lnTo>
                      <a:lnTo>
                        <a:pt x="654844" y="204788"/>
                      </a:lnTo>
                      <a:lnTo>
                        <a:pt x="585788" y="33338"/>
                      </a:lnTo>
                      <a:lnTo>
                        <a:pt x="576263" y="97631"/>
                      </a:lnTo>
                      <a:lnTo>
                        <a:pt x="447675" y="30956"/>
                      </a:lnTo>
                      <a:cubicBezTo>
                        <a:pt x="398463" y="23813"/>
                        <a:pt x="351631" y="16669"/>
                        <a:pt x="300038" y="45244"/>
                      </a:cubicBezTo>
                      <a:cubicBezTo>
                        <a:pt x="252413" y="91281"/>
                        <a:pt x="100013" y="475457"/>
                        <a:pt x="0" y="690563"/>
                      </a:cubicBezTo>
                      <a:lnTo>
                        <a:pt x="101600" y="736599"/>
                      </a:lnTo>
                      <a:close/>
                    </a:path>
                  </a:pathLst>
                </a:custGeom>
                <a:solidFill>
                  <a:srgbClr val="59F8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sp>
            <p:nvSpPr>
              <p:cNvPr id="14" name="Oval 13">
                <a:extLst>
                  <a:ext uri="{FF2B5EF4-FFF2-40B4-BE49-F238E27FC236}">
                    <a16:creationId xmlns:a16="http://schemas.microsoft.com/office/drawing/2014/main" id="{F415812E-7485-47CF-B111-70B17A2E202B}"/>
                  </a:ext>
                </a:extLst>
              </p:cNvPr>
              <p:cNvSpPr/>
              <p:nvPr/>
            </p:nvSpPr>
            <p:spPr>
              <a:xfrm>
                <a:off x="2310643" y="5099613"/>
                <a:ext cx="196271" cy="174826"/>
              </a:xfrm>
              <a:prstGeom prst="ellipse">
                <a:avLst/>
              </a:prstGeom>
              <a:solidFill>
                <a:srgbClr val="FF0000">
                  <a:alpha val="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 name="Oval 14">
                <a:extLst>
                  <a:ext uri="{FF2B5EF4-FFF2-40B4-BE49-F238E27FC236}">
                    <a16:creationId xmlns:a16="http://schemas.microsoft.com/office/drawing/2014/main" id="{BA4376E1-7D9A-438D-931C-0CA6A1BDDE55}"/>
                  </a:ext>
                </a:extLst>
              </p:cNvPr>
              <p:cNvSpPr/>
              <p:nvPr/>
            </p:nvSpPr>
            <p:spPr>
              <a:xfrm>
                <a:off x="2942716" y="5080563"/>
                <a:ext cx="196271" cy="174826"/>
              </a:xfrm>
              <a:prstGeom prst="ellipse">
                <a:avLst/>
              </a:prstGeom>
              <a:solidFill>
                <a:srgbClr val="FF0000">
                  <a:alpha val="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8" name="Diagonal Stripe 7">
              <a:extLst>
                <a:ext uri="{FF2B5EF4-FFF2-40B4-BE49-F238E27FC236}">
                  <a16:creationId xmlns:a16="http://schemas.microsoft.com/office/drawing/2014/main" id="{FC777378-7DA6-4B0D-89F4-B56C043CCC6C}"/>
                </a:ext>
              </a:extLst>
            </p:cNvPr>
            <p:cNvSpPr/>
            <p:nvPr/>
          </p:nvSpPr>
          <p:spPr>
            <a:xfrm rot="609218">
              <a:off x="5949388" y="5913090"/>
              <a:ext cx="480911" cy="109036"/>
            </a:xfrm>
            <a:prstGeom prst="diagStripe">
              <a:avLst/>
            </a:prstGeom>
            <a:solidFill>
              <a:srgbClr val="843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 name="Diagonal Stripe 8">
              <a:extLst>
                <a:ext uri="{FF2B5EF4-FFF2-40B4-BE49-F238E27FC236}">
                  <a16:creationId xmlns:a16="http://schemas.microsoft.com/office/drawing/2014/main" id="{F478D583-2AEB-490E-AF6F-FA23F835FCEA}"/>
                </a:ext>
              </a:extLst>
            </p:cNvPr>
            <p:cNvSpPr/>
            <p:nvPr/>
          </p:nvSpPr>
          <p:spPr>
            <a:xfrm rot="20990782" flipH="1">
              <a:off x="5228166" y="5786356"/>
              <a:ext cx="480911" cy="121372"/>
            </a:xfrm>
            <a:prstGeom prst="diagStripe">
              <a:avLst/>
            </a:prstGeom>
            <a:solidFill>
              <a:srgbClr val="843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 name="Oval 9">
              <a:extLst>
                <a:ext uri="{FF2B5EF4-FFF2-40B4-BE49-F238E27FC236}">
                  <a16:creationId xmlns:a16="http://schemas.microsoft.com/office/drawing/2014/main" id="{B8E3C523-8CFD-46B7-979B-1440F488D675}"/>
                </a:ext>
              </a:extLst>
            </p:cNvPr>
            <p:cNvSpPr/>
            <p:nvPr/>
          </p:nvSpPr>
          <p:spPr>
            <a:xfrm rot="20267554">
              <a:off x="5878313" y="6643346"/>
              <a:ext cx="341475" cy="79424"/>
            </a:xfrm>
            <a:prstGeom prst="ellipse">
              <a:avLst/>
            </a:prstGeom>
            <a:solidFill>
              <a:sysClr val="window" lastClr="FFFFFF"/>
            </a:solidFill>
            <a:ln w="12700" cap="flat" cmpd="sng" algn="ctr">
              <a:solidFill>
                <a:srgbClr val="FF709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nvGrpSpPr>
          <p:cNvPr id="58" name="Group 57">
            <a:extLst>
              <a:ext uri="{FF2B5EF4-FFF2-40B4-BE49-F238E27FC236}">
                <a16:creationId xmlns:a16="http://schemas.microsoft.com/office/drawing/2014/main" id="{3D8F0855-4BEE-4F80-BDA6-A965E956ACC0}"/>
              </a:ext>
            </a:extLst>
          </p:cNvPr>
          <p:cNvGrpSpPr/>
          <p:nvPr/>
        </p:nvGrpSpPr>
        <p:grpSpPr>
          <a:xfrm>
            <a:off x="7359707" y="3147089"/>
            <a:ext cx="4615183" cy="2673979"/>
            <a:chOff x="7359707" y="2606546"/>
            <a:chExt cx="4615183" cy="2673979"/>
          </a:xfrm>
        </p:grpSpPr>
        <p:sp>
          <p:nvSpPr>
            <p:cNvPr id="56" name="Thought Bubble: Cloud 55">
              <a:extLst>
                <a:ext uri="{FF2B5EF4-FFF2-40B4-BE49-F238E27FC236}">
                  <a16:creationId xmlns:a16="http://schemas.microsoft.com/office/drawing/2014/main" id="{F182553E-92DE-4268-9593-2AA5E61F4474}"/>
                </a:ext>
              </a:extLst>
            </p:cNvPr>
            <p:cNvSpPr/>
            <p:nvPr/>
          </p:nvSpPr>
          <p:spPr>
            <a:xfrm>
              <a:off x="7359707" y="2606546"/>
              <a:ext cx="4615183" cy="2673979"/>
            </a:xfrm>
            <a:prstGeom prst="cloudCallout">
              <a:avLst>
                <a:gd name="adj1" fmla="val -121073"/>
                <a:gd name="adj2" fmla="val 2180"/>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68E59D2-BC95-4A9B-B2A7-3C1AD885995B}"/>
                </a:ext>
              </a:extLst>
            </p:cNvPr>
            <p:cNvSpPr txBox="1"/>
            <p:nvPr/>
          </p:nvSpPr>
          <p:spPr>
            <a:xfrm>
              <a:off x="7837048" y="3071298"/>
              <a:ext cx="3691382" cy="1815882"/>
            </a:xfrm>
            <a:prstGeom prst="rect">
              <a:avLst/>
            </a:prstGeom>
            <a:noFill/>
          </p:spPr>
          <p:txBody>
            <a:bodyPr wrap="square" rtlCol="0">
              <a:spAutoFit/>
            </a:bodyPr>
            <a:lstStyle/>
            <a:p>
              <a:pPr algn="ctr"/>
              <a:r>
                <a:rPr lang="en-US" sz="2800" b="1" dirty="0">
                  <a:solidFill>
                    <a:srgbClr val="232323"/>
                  </a:solidFill>
                </a:rPr>
                <a:t>How are so many of their employees promoting and mine aren’t?</a:t>
              </a:r>
              <a:endParaRPr lang="en-US" sz="4000" b="1" dirty="0">
                <a:solidFill>
                  <a:srgbClr val="232323"/>
                </a:solidFill>
              </a:endParaRPr>
            </a:p>
          </p:txBody>
        </p:sp>
      </p:grpSp>
      <p:grpSp>
        <p:nvGrpSpPr>
          <p:cNvPr id="3" name="Group 2">
            <a:extLst>
              <a:ext uri="{FF2B5EF4-FFF2-40B4-BE49-F238E27FC236}">
                <a16:creationId xmlns:a16="http://schemas.microsoft.com/office/drawing/2014/main" id="{5719993B-CA92-40D8-92AC-F0BC63C8DE3A}"/>
              </a:ext>
            </a:extLst>
          </p:cNvPr>
          <p:cNvGrpSpPr/>
          <p:nvPr/>
        </p:nvGrpSpPr>
        <p:grpSpPr>
          <a:xfrm>
            <a:off x="162069" y="1016001"/>
            <a:ext cx="3698041" cy="2421674"/>
            <a:chOff x="162069" y="1016001"/>
            <a:chExt cx="3698041" cy="2421674"/>
          </a:xfrm>
        </p:grpSpPr>
        <p:sp>
          <p:nvSpPr>
            <p:cNvPr id="2" name="Thought Bubble: Cloud 1">
              <a:extLst>
                <a:ext uri="{FF2B5EF4-FFF2-40B4-BE49-F238E27FC236}">
                  <a16:creationId xmlns:a16="http://schemas.microsoft.com/office/drawing/2014/main" id="{5F13713C-7131-4E76-9871-AD850C75CD4D}"/>
                </a:ext>
              </a:extLst>
            </p:cNvPr>
            <p:cNvSpPr/>
            <p:nvPr/>
          </p:nvSpPr>
          <p:spPr>
            <a:xfrm>
              <a:off x="162069" y="1016001"/>
              <a:ext cx="3698041" cy="2421674"/>
            </a:xfrm>
            <a:prstGeom prst="cloudCallout">
              <a:avLst>
                <a:gd name="adj1" fmla="val 17589"/>
                <a:gd name="adj2" fmla="val 72956"/>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71C8601-A407-4993-AE42-13EAD4AE5E68}"/>
                </a:ext>
              </a:extLst>
            </p:cNvPr>
            <p:cNvSpPr txBox="1"/>
            <p:nvPr/>
          </p:nvSpPr>
          <p:spPr>
            <a:xfrm>
              <a:off x="320761" y="1541310"/>
              <a:ext cx="3242491" cy="1384995"/>
            </a:xfrm>
            <a:prstGeom prst="rect">
              <a:avLst/>
            </a:prstGeom>
            <a:noFill/>
          </p:spPr>
          <p:txBody>
            <a:bodyPr wrap="square" rtlCol="0">
              <a:spAutoFit/>
            </a:bodyPr>
            <a:lstStyle/>
            <a:p>
              <a:pPr algn="ctr"/>
              <a:r>
                <a:rPr lang="en-US" sz="2800" b="1" dirty="0">
                  <a:solidFill>
                    <a:srgbClr val="232323"/>
                  </a:solidFill>
                </a:rPr>
                <a:t>Why are all these employees so happy?</a:t>
              </a:r>
              <a:endParaRPr lang="en-US" sz="4000" b="1" dirty="0">
                <a:solidFill>
                  <a:srgbClr val="232323"/>
                </a:solidFill>
              </a:endParaRPr>
            </a:p>
          </p:txBody>
        </p:sp>
      </p:grpSp>
      <p:grpSp>
        <p:nvGrpSpPr>
          <p:cNvPr id="57" name="Group 56">
            <a:extLst>
              <a:ext uri="{FF2B5EF4-FFF2-40B4-BE49-F238E27FC236}">
                <a16:creationId xmlns:a16="http://schemas.microsoft.com/office/drawing/2014/main" id="{3407B3A3-D9F7-4B39-887F-EDFED312708B}"/>
              </a:ext>
            </a:extLst>
          </p:cNvPr>
          <p:cNvGrpSpPr/>
          <p:nvPr/>
        </p:nvGrpSpPr>
        <p:grpSpPr>
          <a:xfrm>
            <a:off x="3959369" y="1016001"/>
            <a:ext cx="4213081" cy="2711179"/>
            <a:chOff x="4046923" y="1127705"/>
            <a:chExt cx="3974389" cy="2599475"/>
          </a:xfrm>
        </p:grpSpPr>
        <p:sp>
          <p:nvSpPr>
            <p:cNvPr id="55" name="Thought Bubble: Cloud 54">
              <a:extLst>
                <a:ext uri="{FF2B5EF4-FFF2-40B4-BE49-F238E27FC236}">
                  <a16:creationId xmlns:a16="http://schemas.microsoft.com/office/drawing/2014/main" id="{696DD0B7-FE21-436B-BC71-A5B88C6673DB}"/>
                </a:ext>
              </a:extLst>
            </p:cNvPr>
            <p:cNvSpPr/>
            <p:nvPr/>
          </p:nvSpPr>
          <p:spPr>
            <a:xfrm flipH="1">
              <a:off x="4046923" y="1127705"/>
              <a:ext cx="3974389" cy="2599475"/>
            </a:xfrm>
            <a:prstGeom prst="cloudCallout">
              <a:avLst>
                <a:gd name="adj1" fmla="val 53278"/>
                <a:gd name="adj2" fmla="val 64112"/>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44C4E2B-5397-4C7F-8083-72AD1FDE06A3}"/>
                </a:ext>
              </a:extLst>
            </p:cNvPr>
            <p:cNvSpPr txBox="1"/>
            <p:nvPr/>
          </p:nvSpPr>
          <p:spPr>
            <a:xfrm>
              <a:off x="4387522" y="1524912"/>
              <a:ext cx="3349962" cy="1741065"/>
            </a:xfrm>
            <a:prstGeom prst="rect">
              <a:avLst/>
            </a:prstGeom>
            <a:noFill/>
          </p:spPr>
          <p:txBody>
            <a:bodyPr wrap="square" rtlCol="0">
              <a:spAutoFit/>
            </a:bodyPr>
            <a:lstStyle/>
            <a:p>
              <a:pPr algn="ctr"/>
              <a:r>
                <a:rPr lang="en-US" sz="2800" b="1" dirty="0">
                  <a:solidFill>
                    <a:srgbClr val="232323"/>
                  </a:solidFill>
                </a:rPr>
                <a:t>How does that cafeteria run more successfully than mine?</a:t>
              </a:r>
              <a:endParaRPr lang="en-US" sz="4000" b="1" dirty="0">
                <a:solidFill>
                  <a:srgbClr val="232323"/>
                </a:solidFill>
              </a:endParaRPr>
            </a:p>
          </p:txBody>
        </p:sp>
      </p:grpSp>
    </p:spTree>
    <p:extLst>
      <p:ext uri="{BB962C8B-B14F-4D97-AF65-F5344CB8AC3E}">
        <p14:creationId xmlns:p14="http://schemas.microsoft.com/office/powerpoint/2010/main" val="350940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Respect 77">
            <a:extLst>
              <a:ext uri="{FF2B5EF4-FFF2-40B4-BE49-F238E27FC236}">
                <a16:creationId xmlns:a16="http://schemas.microsoft.com/office/drawing/2014/main" id="{41997436-77B5-49CF-B74A-ED9F7C922803}"/>
              </a:ext>
            </a:extLst>
          </p:cNvPr>
          <p:cNvSpPr/>
          <p:nvPr/>
        </p:nvSpPr>
        <p:spPr>
          <a:xfrm>
            <a:off x="496390" y="989210"/>
            <a:ext cx="10812780" cy="488689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dirty="0">
                <a:solidFill>
                  <a:srgbClr val="000000"/>
                </a:solidFill>
              </a:rPr>
              <a:t>Humility gives you the ability to see the “big picture” and recognize that</a:t>
            </a:r>
            <a:r>
              <a:rPr lang="en-US" sz="3600" dirty="0">
                <a:solidFill>
                  <a:srgbClr val="232323"/>
                </a:solidFill>
              </a:rPr>
              <a:t> each person has their own individual strengths. Humility is not thinking less of yourself but thinking of yourself less.</a:t>
            </a:r>
          </a:p>
          <a:p>
            <a:endParaRPr lang="en-US" sz="700" dirty="0">
              <a:solidFill>
                <a:srgbClr val="000000"/>
              </a:solidFill>
            </a:endParaRPr>
          </a:p>
          <a:p>
            <a:endParaRPr lang="en-US" sz="700" dirty="0">
              <a:solidFill>
                <a:srgbClr val="000000"/>
              </a:solidFill>
            </a:endParaRPr>
          </a:p>
          <a:p>
            <a:pPr marL="914400" lvl="1" indent="-457200">
              <a:spcBef>
                <a:spcPts val="600"/>
              </a:spcBef>
              <a:spcAft>
                <a:spcPts val="600"/>
              </a:spcAft>
              <a:buFont typeface="Wingdings" panose="05000000000000000000" pitchFamily="2" charset="2"/>
              <a:buChar char="Ø"/>
            </a:pPr>
            <a:r>
              <a:rPr lang="en-US" sz="3200" dirty="0">
                <a:solidFill>
                  <a:srgbClr val="000000"/>
                </a:solidFill>
              </a:rPr>
              <a:t>Ask themselves “How can I improve?”</a:t>
            </a:r>
          </a:p>
          <a:p>
            <a:pPr marL="914400" lvl="1" indent="-457200">
              <a:spcBef>
                <a:spcPts val="600"/>
              </a:spcBef>
              <a:spcAft>
                <a:spcPts val="600"/>
              </a:spcAft>
              <a:buFont typeface="Wingdings" panose="05000000000000000000" pitchFamily="2" charset="2"/>
              <a:buChar char="Ø"/>
            </a:pPr>
            <a:r>
              <a:rPr lang="en-US" sz="3200" dirty="0">
                <a:solidFill>
                  <a:srgbClr val="000000"/>
                </a:solidFill>
              </a:rPr>
              <a:t>Take suggestions from staff</a:t>
            </a:r>
          </a:p>
          <a:p>
            <a:pPr marL="914400" lvl="1" indent="-457200">
              <a:spcBef>
                <a:spcPts val="600"/>
              </a:spcBef>
              <a:spcAft>
                <a:spcPts val="600"/>
              </a:spcAft>
              <a:buFont typeface="Wingdings" panose="05000000000000000000" pitchFamily="2" charset="2"/>
              <a:buChar char="Ø"/>
            </a:pPr>
            <a:r>
              <a:rPr lang="en-US" sz="3200" dirty="0">
                <a:solidFill>
                  <a:srgbClr val="000000"/>
                </a:solidFill>
              </a:rPr>
              <a:t>Look for solutions that benefit everyone</a:t>
            </a:r>
          </a:p>
          <a:p>
            <a:pPr marL="914400" lvl="1" indent="-457200">
              <a:spcBef>
                <a:spcPts val="600"/>
              </a:spcBef>
              <a:spcAft>
                <a:spcPts val="600"/>
              </a:spcAft>
              <a:buFont typeface="Wingdings" panose="05000000000000000000" pitchFamily="2" charset="2"/>
              <a:buChar char="Ø"/>
            </a:pPr>
            <a:r>
              <a:rPr lang="en-US" sz="3200" dirty="0">
                <a:solidFill>
                  <a:srgbClr val="000000"/>
                </a:solidFill>
              </a:rPr>
              <a:t>Give credit where it is due</a:t>
            </a:r>
          </a:p>
          <a:p>
            <a:pPr marL="914400" lvl="1" indent="-457200">
              <a:spcBef>
                <a:spcPts val="600"/>
              </a:spcBef>
              <a:spcAft>
                <a:spcPts val="600"/>
              </a:spcAft>
              <a:buFont typeface="Wingdings" panose="05000000000000000000" pitchFamily="2" charset="2"/>
              <a:buChar char="Ø"/>
            </a:pPr>
            <a:r>
              <a:rPr lang="en-US" sz="3200" dirty="0">
                <a:solidFill>
                  <a:srgbClr val="000000"/>
                </a:solidFill>
              </a:rPr>
              <a:t>Lead by actions not words</a:t>
            </a:r>
          </a:p>
          <a:p>
            <a:pPr marL="1030288" lvl="1" indent="-573088">
              <a:buFont typeface="Wingdings" panose="05000000000000000000" pitchFamily="2" charset="2"/>
              <a:buChar char="Ø"/>
            </a:pPr>
            <a:endParaRPr lang="en-US" dirty="0">
              <a:solidFill>
                <a:srgbClr val="000000"/>
              </a:solidFill>
            </a:endParaRPr>
          </a:p>
        </p:txBody>
      </p:sp>
      <p:sp>
        <p:nvSpPr>
          <p:cNvPr id="19" name="Rectangle 18">
            <a:extLst>
              <a:ext uri="{FF2B5EF4-FFF2-40B4-BE49-F238E27FC236}">
                <a16:creationId xmlns:a16="http://schemas.microsoft.com/office/drawing/2014/main" id="{DEBFE68B-577D-482A-956B-97F320C576CC}"/>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algn="ctr">
              <a:defRPr/>
            </a:pPr>
            <a:endParaRPr lang="en-US" sz="3200" dirty="0">
              <a:solidFill>
                <a:prstClr val="white"/>
              </a:solidFill>
              <a:latin typeface="Calibri"/>
            </a:endParaRPr>
          </a:p>
        </p:txBody>
      </p:sp>
      <p:sp>
        <p:nvSpPr>
          <p:cNvPr id="20" name="Freeform: Shape 36">
            <a:extLst>
              <a:ext uri="{FF2B5EF4-FFF2-40B4-BE49-F238E27FC236}">
                <a16:creationId xmlns:a16="http://schemas.microsoft.com/office/drawing/2014/main" id="{ED2F8A51-F301-4782-8791-12A318B27093}"/>
              </a:ext>
            </a:extLst>
          </p:cNvPr>
          <p:cNvSpPr/>
          <p:nvPr/>
        </p:nvSpPr>
        <p:spPr>
          <a:xfrm>
            <a:off x="5902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accent5">
              <a:lumMod val="60000"/>
              <a:lumOff val="40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defRPr/>
            </a:pPr>
            <a:r>
              <a:rPr lang="en-US" sz="4000" b="1" dirty="0">
                <a:solidFill>
                  <a:srgbClr val="232323"/>
                </a:solidFill>
                <a:latin typeface="Calibri"/>
              </a:rPr>
              <a:t>     Lead By Humility</a:t>
            </a:r>
          </a:p>
        </p:txBody>
      </p:sp>
      <p:pic>
        <p:nvPicPr>
          <p:cNvPr id="21" name="Picture 20">
            <a:extLst>
              <a:ext uri="{FF2B5EF4-FFF2-40B4-BE49-F238E27FC236}">
                <a16:creationId xmlns:a16="http://schemas.microsoft.com/office/drawing/2014/main" id="{A948EB51-8AB9-4DEF-AD51-BD7F5591A977}"/>
              </a:ext>
            </a:extLst>
          </p:cNvPr>
          <p:cNvPicPr>
            <a:picLocks noChangeAspect="1"/>
          </p:cNvPicPr>
          <p:nvPr/>
        </p:nvPicPr>
        <p:blipFill rotWithShape="1">
          <a:blip r:embed="rId3"/>
          <a:srcRect r="79017"/>
          <a:stretch/>
        </p:blipFill>
        <p:spPr>
          <a:xfrm>
            <a:off x="5606960" y="-17697"/>
            <a:ext cx="1326585" cy="1011228"/>
          </a:xfrm>
          <a:prstGeom prst="rect">
            <a:avLst/>
          </a:prstGeom>
        </p:spPr>
      </p:pic>
      <p:grpSp>
        <p:nvGrpSpPr>
          <p:cNvPr id="50" name="Group 49">
            <a:extLst>
              <a:ext uri="{FF2B5EF4-FFF2-40B4-BE49-F238E27FC236}">
                <a16:creationId xmlns:a16="http://schemas.microsoft.com/office/drawing/2014/main" id="{73D3DC16-A7C8-4CC9-8FC4-43918BB6C548}"/>
              </a:ext>
            </a:extLst>
          </p:cNvPr>
          <p:cNvGrpSpPr/>
          <p:nvPr/>
        </p:nvGrpSpPr>
        <p:grpSpPr>
          <a:xfrm flipH="1">
            <a:off x="8792635" y="2813003"/>
            <a:ext cx="1850713" cy="3683361"/>
            <a:chOff x="3024459" y="3165679"/>
            <a:chExt cx="1476222" cy="2961600"/>
          </a:xfrm>
        </p:grpSpPr>
        <p:grpSp>
          <p:nvGrpSpPr>
            <p:cNvPr id="51" name="Group 50">
              <a:extLst>
                <a:ext uri="{FF2B5EF4-FFF2-40B4-BE49-F238E27FC236}">
                  <a16:creationId xmlns:a16="http://schemas.microsoft.com/office/drawing/2014/main" id="{A2211AEB-D6D9-4F02-80E3-4F812BB2010B}"/>
                </a:ext>
              </a:extLst>
            </p:cNvPr>
            <p:cNvGrpSpPr/>
            <p:nvPr/>
          </p:nvGrpSpPr>
          <p:grpSpPr>
            <a:xfrm rot="20576858">
              <a:off x="3469686" y="5841933"/>
              <a:ext cx="222681" cy="271575"/>
              <a:chOff x="3312043" y="4084938"/>
              <a:chExt cx="189762" cy="211269"/>
            </a:xfrm>
            <a:solidFill>
              <a:schemeClr val="bg1">
                <a:lumMod val="50000"/>
              </a:schemeClr>
            </a:solidFill>
            <a:scene3d>
              <a:camera prst="isometricOffAxis1Right"/>
              <a:lightRig rig="threePt" dir="t"/>
            </a:scene3d>
          </p:grpSpPr>
          <p:sp>
            <p:nvSpPr>
              <p:cNvPr id="111" name="Chord 110">
                <a:extLst>
                  <a:ext uri="{FF2B5EF4-FFF2-40B4-BE49-F238E27FC236}">
                    <a16:creationId xmlns:a16="http://schemas.microsoft.com/office/drawing/2014/main" id="{A6E9BB50-21C1-4863-8B5C-16D04900081C}"/>
                  </a:ext>
                </a:extLst>
              </p:cNvPr>
              <p:cNvSpPr/>
              <p:nvPr/>
            </p:nvSpPr>
            <p:spPr>
              <a:xfrm rot="17516835">
                <a:off x="3301289" y="4095692"/>
                <a:ext cx="211269" cy="189762"/>
              </a:xfrm>
              <a:prstGeom prst="chord">
                <a:avLst/>
              </a:prstGeom>
              <a:grpFill/>
              <a:ln w="3175">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2" name="Chord 111">
                <a:extLst>
                  <a:ext uri="{FF2B5EF4-FFF2-40B4-BE49-F238E27FC236}">
                    <a16:creationId xmlns:a16="http://schemas.microsoft.com/office/drawing/2014/main" id="{89947FD1-86D2-47D5-B6ED-D0C1912F007A}"/>
                  </a:ext>
                </a:extLst>
              </p:cNvPr>
              <p:cNvSpPr/>
              <p:nvPr/>
            </p:nvSpPr>
            <p:spPr>
              <a:xfrm rot="17516835">
                <a:off x="3322124" y="4115676"/>
                <a:ext cx="172341" cy="154797"/>
              </a:xfrm>
              <a:prstGeom prst="chord">
                <a:avLst/>
              </a:prstGeom>
              <a:grpFill/>
              <a:ln>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grpSp>
          <p:nvGrpSpPr>
            <p:cNvPr id="52" name="Group 51">
              <a:extLst>
                <a:ext uri="{FF2B5EF4-FFF2-40B4-BE49-F238E27FC236}">
                  <a16:creationId xmlns:a16="http://schemas.microsoft.com/office/drawing/2014/main" id="{6239C2AD-2664-4D15-BECE-23E511EFE816}"/>
                </a:ext>
              </a:extLst>
            </p:cNvPr>
            <p:cNvGrpSpPr/>
            <p:nvPr/>
          </p:nvGrpSpPr>
          <p:grpSpPr>
            <a:xfrm rot="20997690">
              <a:off x="3733986" y="5855704"/>
              <a:ext cx="222681" cy="271575"/>
              <a:chOff x="3312043" y="4084938"/>
              <a:chExt cx="189762" cy="211269"/>
            </a:xfrm>
            <a:solidFill>
              <a:schemeClr val="bg1">
                <a:lumMod val="50000"/>
              </a:schemeClr>
            </a:solidFill>
            <a:scene3d>
              <a:camera prst="isometricOffAxis1Right"/>
              <a:lightRig rig="threePt" dir="t"/>
            </a:scene3d>
          </p:grpSpPr>
          <p:sp>
            <p:nvSpPr>
              <p:cNvPr id="109" name="Chord 108">
                <a:extLst>
                  <a:ext uri="{FF2B5EF4-FFF2-40B4-BE49-F238E27FC236}">
                    <a16:creationId xmlns:a16="http://schemas.microsoft.com/office/drawing/2014/main" id="{75DDE338-5DD5-4C67-8517-1B6A30FBB9E0}"/>
                  </a:ext>
                </a:extLst>
              </p:cNvPr>
              <p:cNvSpPr/>
              <p:nvPr/>
            </p:nvSpPr>
            <p:spPr>
              <a:xfrm rot="17516835">
                <a:off x="3301289" y="4095692"/>
                <a:ext cx="211269" cy="189762"/>
              </a:xfrm>
              <a:prstGeom prst="chord">
                <a:avLst/>
              </a:prstGeom>
              <a:grpFill/>
              <a:ln w="3175">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110" name="Chord 109">
                <a:extLst>
                  <a:ext uri="{FF2B5EF4-FFF2-40B4-BE49-F238E27FC236}">
                    <a16:creationId xmlns:a16="http://schemas.microsoft.com/office/drawing/2014/main" id="{93DBF6BB-6682-4BD9-9299-D6684310BA5F}"/>
                  </a:ext>
                </a:extLst>
              </p:cNvPr>
              <p:cNvSpPr/>
              <p:nvPr/>
            </p:nvSpPr>
            <p:spPr>
              <a:xfrm rot="17516835">
                <a:off x="3322124" y="4115676"/>
                <a:ext cx="172341" cy="154797"/>
              </a:xfrm>
              <a:prstGeom prst="chord">
                <a:avLst/>
              </a:prstGeom>
              <a:grpFill/>
              <a:ln>
                <a:solidFill>
                  <a:srgbClr val="1E1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sp>
          <p:nvSpPr>
            <p:cNvPr id="53" name="Moon 52">
              <a:extLst>
                <a:ext uri="{FF2B5EF4-FFF2-40B4-BE49-F238E27FC236}">
                  <a16:creationId xmlns:a16="http://schemas.microsoft.com/office/drawing/2014/main" id="{D0CD9FD1-38E7-4FC8-B205-920F303D16D0}"/>
                </a:ext>
              </a:extLst>
            </p:cNvPr>
            <p:cNvSpPr/>
            <p:nvPr/>
          </p:nvSpPr>
          <p:spPr>
            <a:xfrm rot="5400000">
              <a:off x="3343003" y="2949317"/>
              <a:ext cx="543674" cy="101841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54" name="Picture 6" descr="Image result for vector  heels">
              <a:extLst>
                <a:ext uri="{FF2B5EF4-FFF2-40B4-BE49-F238E27FC236}">
                  <a16:creationId xmlns:a16="http://schemas.microsoft.com/office/drawing/2014/main" id="{05867EB9-D931-454E-9BDE-DAADB09B711F}"/>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rot="820048">
              <a:off x="3404514" y="5884677"/>
              <a:ext cx="201826" cy="21363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55" name="Picture 6" descr="Image result for vector  heels">
              <a:extLst>
                <a:ext uri="{FF2B5EF4-FFF2-40B4-BE49-F238E27FC236}">
                  <a16:creationId xmlns:a16="http://schemas.microsoft.com/office/drawing/2014/main" id="{DB7CC6A1-98E4-46E9-BB48-481E91D5AEB2}"/>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9804" b="100000" l="10138" r="100000"/>
                      </a14:imgEffect>
                    </a14:imgLayer>
                  </a14:imgProps>
                </a:ext>
                <a:ext uri="{28A0092B-C50C-407E-A947-70E740481C1C}">
                  <a14:useLocalDpi xmlns:a14="http://schemas.microsoft.com/office/drawing/2010/main" val="0"/>
                </a:ext>
              </a:extLst>
            </a:blip>
            <a:srcRect l="16729" t="15579"/>
            <a:stretch/>
          </p:blipFill>
          <p:spPr bwMode="auto">
            <a:xfrm>
              <a:off x="3708731" y="5884677"/>
              <a:ext cx="201826" cy="21363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56" name="Freeform: Shape 192">
              <a:extLst>
                <a:ext uri="{FF2B5EF4-FFF2-40B4-BE49-F238E27FC236}">
                  <a16:creationId xmlns:a16="http://schemas.microsoft.com/office/drawing/2014/main" id="{BEC5388C-BEB2-4E4D-AC57-74B865659761}"/>
                </a:ext>
              </a:extLst>
            </p:cNvPr>
            <p:cNvSpPr/>
            <p:nvPr/>
          </p:nvSpPr>
          <p:spPr>
            <a:xfrm>
              <a:off x="3445928" y="5453247"/>
              <a:ext cx="163219" cy="550523"/>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54398"/>
                <a:gd name="connsiteX1" fmla="*/ 38100 w 180975"/>
                <a:gd name="connsiteY1" fmla="*/ 0 h 354398"/>
                <a:gd name="connsiteX2" fmla="*/ 180975 w 180975"/>
                <a:gd name="connsiteY2" fmla="*/ 2382 h 354398"/>
                <a:gd name="connsiteX3" fmla="*/ 83967 w 180975"/>
                <a:gd name="connsiteY3" fmla="*/ 349733 h 354398"/>
                <a:gd name="connsiteX4" fmla="*/ 0 w 180975"/>
                <a:gd name="connsiteY4" fmla="*/ 290513 h 354398"/>
                <a:gd name="connsiteX0" fmla="*/ 0 w 180975"/>
                <a:gd name="connsiteY0" fmla="*/ 290513 h 347223"/>
                <a:gd name="connsiteX1" fmla="*/ 38100 w 180975"/>
                <a:gd name="connsiteY1" fmla="*/ 0 h 347223"/>
                <a:gd name="connsiteX2" fmla="*/ 180975 w 180975"/>
                <a:gd name="connsiteY2" fmla="*/ 2382 h 347223"/>
                <a:gd name="connsiteX3" fmla="*/ 88480 w 180975"/>
                <a:gd name="connsiteY3" fmla="*/ 341813 h 347223"/>
                <a:gd name="connsiteX4" fmla="*/ 0 w 180975"/>
                <a:gd name="connsiteY4" fmla="*/ 290513 h 347223"/>
                <a:gd name="connsiteX0" fmla="*/ 0 w 180975"/>
                <a:gd name="connsiteY0" fmla="*/ 290513 h 346852"/>
                <a:gd name="connsiteX1" fmla="*/ 38100 w 180975"/>
                <a:gd name="connsiteY1" fmla="*/ 0 h 346852"/>
                <a:gd name="connsiteX2" fmla="*/ 180975 w 180975"/>
                <a:gd name="connsiteY2" fmla="*/ 2382 h 346852"/>
                <a:gd name="connsiteX3" fmla="*/ 88480 w 180975"/>
                <a:gd name="connsiteY3" fmla="*/ 341813 h 346852"/>
                <a:gd name="connsiteX4" fmla="*/ 0 w 180975"/>
                <a:gd name="connsiteY4" fmla="*/ 290513 h 34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46852">
                  <a:moveTo>
                    <a:pt x="0" y="290513"/>
                  </a:moveTo>
                  <a:cubicBezTo>
                    <a:pt x="22225" y="193675"/>
                    <a:pt x="42069" y="101600"/>
                    <a:pt x="38100" y="0"/>
                  </a:cubicBezTo>
                  <a:lnTo>
                    <a:pt x="180975" y="2382"/>
                  </a:lnTo>
                  <a:lnTo>
                    <a:pt x="88480" y="341813"/>
                  </a:lnTo>
                  <a:cubicBezTo>
                    <a:pt x="56730" y="360069"/>
                    <a:pt x="28745" y="325447"/>
                    <a:pt x="0" y="290513"/>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57" name="Freeform: Shape 193">
              <a:extLst>
                <a:ext uri="{FF2B5EF4-FFF2-40B4-BE49-F238E27FC236}">
                  <a16:creationId xmlns:a16="http://schemas.microsoft.com/office/drawing/2014/main" id="{B4162D6A-F557-44E5-BBE4-09845FF20BBB}"/>
                </a:ext>
              </a:extLst>
            </p:cNvPr>
            <p:cNvSpPr/>
            <p:nvPr/>
          </p:nvSpPr>
          <p:spPr>
            <a:xfrm rot="21034152">
              <a:off x="3712387" y="5433889"/>
              <a:ext cx="181054" cy="572035"/>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57514"/>
                <a:gd name="connsiteX1" fmla="*/ 38100 w 180975"/>
                <a:gd name="connsiteY1" fmla="*/ 0 h 357514"/>
                <a:gd name="connsiteX2" fmla="*/ 180975 w 180975"/>
                <a:gd name="connsiteY2" fmla="*/ 2382 h 357514"/>
                <a:gd name="connsiteX3" fmla="*/ 100865 w 180975"/>
                <a:gd name="connsiteY3" fmla="*/ 353111 h 357514"/>
                <a:gd name="connsiteX4" fmla="*/ 0 w 180975"/>
                <a:gd name="connsiteY4" fmla="*/ 290513 h 357514"/>
                <a:gd name="connsiteX0" fmla="*/ 0 w 164489"/>
                <a:gd name="connsiteY0" fmla="*/ 301682 h 358507"/>
                <a:gd name="connsiteX1" fmla="*/ 21614 w 164489"/>
                <a:gd name="connsiteY1" fmla="*/ 0 h 358507"/>
                <a:gd name="connsiteX2" fmla="*/ 164489 w 164489"/>
                <a:gd name="connsiteY2" fmla="*/ 2382 h 358507"/>
                <a:gd name="connsiteX3" fmla="*/ 84379 w 164489"/>
                <a:gd name="connsiteY3" fmla="*/ 353111 h 358507"/>
                <a:gd name="connsiteX4" fmla="*/ 0 w 164489"/>
                <a:gd name="connsiteY4" fmla="*/ 301682 h 358507"/>
                <a:gd name="connsiteX0" fmla="*/ 0 w 168220"/>
                <a:gd name="connsiteY0" fmla="*/ 301254 h 358462"/>
                <a:gd name="connsiteX1" fmla="*/ 25345 w 168220"/>
                <a:gd name="connsiteY1" fmla="*/ 0 h 358462"/>
                <a:gd name="connsiteX2" fmla="*/ 168220 w 168220"/>
                <a:gd name="connsiteY2" fmla="*/ 2382 h 358462"/>
                <a:gd name="connsiteX3" fmla="*/ 88110 w 168220"/>
                <a:gd name="connsiteY3" fmla="*/ 353111 h 358462"/>
                <a:gd name="connsiteX4" fmla="*/ 0 w 168220"/>
                <a:gd name="connsiteY4" fmla="*/ 301254 h 358462"/>
                <a:gd name="connsiteX0" fmla="*/ 0 w 168220"/>
                <a:gd name="connsiteY0" fmla="*/ 301254 h 356935"/>
                <a:gd name="connsiteX1" fmla="*/ 25345 w 168220"/>
                <a:gd name="connsiteY1" fmla="*/ 0 h 356935"/>
                <a:gd name="connsiteX2" fmla="*/ 168220 w 168220"/>
                <a:gd name="connsiteY2" fmla="*/ 2382 h 356935"/>
                <a:gd name="connsiteX3" fmla="*/ 73186 w 168220"/>
                <a:gd name="connsiteY3" fmla="*/ 351397 h 356935"/>
                <a:gd name="connsiteX4" fmla="*/ 0 w 168220"/>
                <a:gd name="connsiteY4" fmla="*/ 301254 h 3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20" h="356935">
                  <a:moveTo>
                    <a:pt x="0" y="301254"/>
                  </a:moveTo>
                  <a:cubicBezTo>
                    <a:pt x="22225" y="204416"/>
                    <a:pt x="29314" y="101600"/>
                    <a:pt x="25345" y="0"/>
                  </a:cubicBezTo>
                  <a:lnTo>
                    <a:pt x="168220" y="2382"/>
                  </a:lnTo>
                  <a:lnTo>
                    <a:pt x="73186" y="351397"/>
                  </a:lnTo>
                  <a:cubicBezTo>
                    <a:pt x="41436" y="369653"/>
                    <a:pt x="17462" y="340148"/>
                    <a:pt x="0" y="30125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58" name="Oval 57">
              <a:extLst>
                <a:ext uri="{FF2B5EF4-FFF2-40B4-BE49-F238E27FC236}">
                  <a16:creationId xmlns:a16="http://schemas.microsoft.com/office/drawing/2014/main" id="{F9D7AF11-189F-466C-8CDA-A898F69CCAF9}"/>
                </a:ext>
              </a:extLst>
            </p:cNvPr>
            <p:cNvSpPr/>
            <p:nvPr/>
          </p:nvSpPr>
          <p:spPr>
            <a:xfrm>
              <a:off x="3507278" y="4346227"/>
              <a:ext cx="216669" cy="390202"/>
            </a:xfrm>
            <a:prstGeom prst="ellipse">
              <a:avLst/>
            </a:prstGeom>
            <a:solidFill>
              <a:srgbClr val="FBB261"/>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59" name="Oval 12">
              <a:extLst>
                <a:ext uri="{FF2B5EF4-FFF2-40B4-BE49-F238E27FC236}">
                  <a16:creationId xmlns:a16="http://schemas.microsoft.com/office/drawing/2014/main" id="{8686D877-4B75-45ED-B423-753114D9E364}"/>
                </a:ext>
              </a:extLst>
            </p:cNvPr>
            <p:cNvSpPr>
              <a:spLocks noChangeAspect="1"/>
            </p:cNvSpPr>
            <p:nvPr/>
          </p:nvSpPr>
          <p:spPr>
            <a:xfrm>
              <a:off x="3097517" y="3428761"/>
              <a:ext cx="1034625" cy="101249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60" name="Flowchart: Manual Operation 26">
              <a:extLst>
                <a:ext uri="{FF2B5EF4-FFF2-40B4-BE49-F238E27FC236}">
                  <a16:creationId xmlns:a16="http://schemas.microsoft.com/office/drawing/2014/main" id="{017D073A-B8F1-4C99-8C0A-B10EC2659AC6}"/>
                </a:ext>
              </a:extLst>
            </p:cNvPr>
            <p:cNvSpPr/>
            <p:nvPr/>
          </p:nvSpPr>
          <p:spPr>
            <a:xfrm rot="21326916" flipV="1">
              <a:off x="3675725" y="5098020"/>
              <a:ext cx="279424" cy="914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61" name="Group 60">
              <a:extLst>
                <a:ext uri="{FF2B5EF4-FFF2-40B4-BE49-F238E27FC236}">
                  <a16:creationId xmlns:a16="http://schemas.microsoft.com/office/drawing/2014/main" id="{75BADCE5-BFE2-43F2-AEB4-CE7687C82B8D}"/>
                </a:ext>
              </a:extLst>
            </p:cNvPr>
            <p:cNvGrpSpPr/>
            <p:nvPr/>
          </p:nvGrpSpPr>
          <p:grpSpPr>
            <a:xfrm rot="534989" flipH="1">
              <a:off x="3665041" y="3814672"/>
              <a:ext cx="261602" cy="173547"/>
              <a:chOff x="5136060" y="1710152"/>
              <a:chExt cx="538831" cy="347248"/>
            </a:xfrm>
          </p:grpSpPr>
          <p:sp>
            <p:nvSpPr>
              <p:cNvPr id="99" name="Oval 5">
                <a:extLst>
                  <a:ext uri="{FF2B5EF4-FFF2-40B4-BE49-F238E27FC236}">
                    <a16:creationId xmlns:a16="http://schemas.microsoft.com/office/drawing/2014/main" id="{4D5F3319-63AA-408E-9EF5-16EEA4FC6AD2}"/>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100" name="Group 99">
                <a:extLst>
                  <a:ext uri="{FF2B5EF4-FFF2-40B4-BE49-F238E27FC236}">
                    <a16:creationId xmlns:a16="http://schemas.microsoft.com/office/drawing/2014/main" id="{84417F66-CB1B-4391-93B8-DF0C9016C2BE}"/>
                  </a:ext>
                </a:extLst>
              </p:cNvPr>
              <p:cNvGrpSpPr/>
              <p:nvPr/>
            </p:nvGrpSpPr>
            <p:grpSpPr>
              <a:xfrm rot="20545732">
                <a:off x="5242936" y="1710152"/>
                <a:ext cx="85726" cy="45719"/>
                <a:chOff x="5293988" y="1700325"/>
                <a:chExt cx="85726" cy="42639"/>
              </a:xfrm>
            </p:grpSpPr>
            <p:cxnSp>
              <p:nvCxnSpPr>
                <p:cNvPr id="106" name="Straight Connector 105">
                  <a:extLst>
                    <a:ext uri="{FF2B5EF4-FFF2-40B4-BE49-F238E27FC236}">
                      <a16:creationId xmlns:a16="http://schemas.microsoft.com/office/drawing/2014/main" id="{002B52A7-647D-4A06-A316-5DCD69008AC5}"/>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7" name="Straight Connector 106">
                  <a:extLst>
                    <a:ext uri="{FF2B5EF4-FFF2-40B4-BE49-F238E27FC236}">
                      <a16:creationId xmlns:a16="http://schemas.microsoft.com/office/drawing/2014/main" id="{5F8AFF27-D39E-4140-8116-47759E9904D1}"/>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8" name="Straight Connector 107">
                  <a:extLst>
                    <a:ext uri="{FF2B5EF4-FFF2-40B4-BE49-F238E27FC236}">
                      <a16:creationId xmlns:a16="http://schemas.microsoft.com/office/drawing/2014/main" id="{79565314-AC33-4034-95F7-D3A3A38D7C8C}"/>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101" name="Oval 4">
                <a:extLst>
                  <a:ext uri="{FF2B5EF4-FFF2-40B4-BE49-F238E27FC236}">
                    <a16:creationId xmlns:a16="http://schemas.microsoft.com/office/drawing/2014/main" id="{DABC2BBA-A466-4B19-A3A1-1FDE24EC214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2" name="Oval 101">
                <a:extLst>
                  <a:ext uri="{FF2B5EF4-FFF2-40B4-BE49-F238E27FC236}">
                    <a16:creationId xmlns:a16="http://schemas.microsoft.com/office/drawing/2014/main" id="{2F9E2C27-931A-49C0-BC27-6FCC32BD1383}"/>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3" name="Oval 102">
                <a:extLst>
                  <a:ext uri="{FF2B5EF4-FFF2-40B4-BE49-F238E27FC236}">
                    <a16:creationId xmlns:a16="http://schemas.microsoft.com/office/drawing/2014/main" id="{76C58AA2-48EC-4EAD-B2E8-DA1F676AFC84}"/>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104" name="Oval 103">
                <a:extLst>
                  <a:ext uri="{FF2B5EF4-FFF2-40B4-BE49-F238E27FC236}">
                    <a16:creationId xmlns:a16="http://schemas.microsoft.com/office/drawing/2014/main" id="{5AA41770-C07B-4030-B15F-28CFD2EBD884}"/>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105" name="Oval 104">
                <a:extLst>
                  <a:ext uri="{FF2B5EF4-FFF2-40B4-BE49-F238E27FC236}">
                    <a16:creationId xmlns:a16="http://schemas.microsoft.com/office/drawing/2014/main" id="{B233034F-B962-43D2-862F-64194344239A}"/>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grpSp>
          <p:nvGrpSpPr>
            <p:cNvPr id="62" name="Group 61">
              <a:extLst>
                <a:ext uri="{FF2B5EF4-FFF2-40B4-BE49-F238E27FC236}">
                  <a16:creationId xmlns:a16="http://schemas.microsoft.com/office/drawing/2014/main" id="{0C365391-7982-44BD-8E61-D4163E88A26A}"/>
                </a:ext>
              </a:extLst>
            </p:cNvPr>
            <p:cNvGrpSpPr/>
            <p:nvPr/>
          </p:nvGrpSpPr>
          <p:grpSpPr>
            <a:xfrm>
              <a:off x="3498317" y="4167673"/>
              <a:ext cx="262121" cy="191480"/>
              <a:chOff x="2751023" y="2876401"/>
              <a:chExt cx="306685" cy="217634"/>
            </a:xfrm>
          </p:grpSpPr>
          <p:sp>
            <p:nvSpPr>
              <p:cNvPr id="97" name="Chord 14349">
                <a:extLst>
                  <a:ext uri="{FF2B5EF4-FFF2-40B4-BE49-F238E27FC236}">
                    <a16:creationId xmlns:a16="http://schemas.microsoft.com/office/drawing/2014/main" id="{A54D0679-2D07-4DB2-B723-4AACAC3C23E8}"/>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98" name="Chord 14349">
                <a:extLst>
                  <a:ext uri="{FF2B5EF4-FFF2-40B4-BE49-F238E27FC236}">
                    <a16:creationId xmlns:a16="http://schemas.microsoft.com/office/drawing/2014/main" id="{6B448D15-81B1-452C-A90B-51312739E6C8}"/>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grpSp>
        <p:sp>
          <p:nvSpPr>
            <p:cNvPr id="63" name="Freeform: Shape 200">
              <a:extLst>
                <a:ext uri="{FF2B5EF4-FFF2-40B4-BE49-F238E27FC236}">
                  <a16:creationId xmlns:a16="http://schemas.microsoft.com/office/drawing/2014/main" id="{10C1B0AF-C3EC-470D-97E8-DE5814E5DAD3}"/>
                </a:ext>
              </a:extLst>
            </p:cNvPr>
            <p:cNvSpPr/>
            <p:nvPr/>
          </p:nvSpPr>
          <p:spPr>
            <a:xfrm>
              <a:off x="3581707" y="4057639"/>
              <a:ext cx="85607" cy="76294"/>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64" name="Freeform: Shape 203">
              <a:extLst>
                <a:ext uri="{FF2B5EF4-FFF2-40B4-BE49-F238E27FC236}">
                  <a16:creationId xmlns:a16="http://schemas.microsoft.com/office/drawing/2014/main" id="{7DDDD221-A3A1-491D-B9C4-6303B9027A1B}"/>
                </a:ext>
              </a:extLst>
            </p:cNvPr>
            <p:cNvSpPr/>
            <p:nvPr/>
          </p:nvSpPr>
          <p:spPr>
            <a:xfrm>
              <a:off x="3507941" y="4429606"/>
              <a:ext cx="123471" cy="10056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6"/>
              <a:stretch>
                <a:fillRect/>
              </a:stretch>
            </a:blipFill>
            <a:ln w="0" cap="flat" cmpd="sng" algn="ctr">
              <a:solidFill>
                <a:sysClr val="windowText" lastClr="000000"/>
              </a:solid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65" name="Freeform: Shape 206">
              <a:extLst>
                <a:ext uri="{FF2B5EF4-FFF2-40B4-BE49-F238E27FC236}">
                  <a16:creationId xmlns:a16="http://schemas.microsoft.com/office/drawing/2014/main" id="{E0252250-9B23-4F49-8F22-2343B78C3A49}"/>
                </a:ext>
              </a:extLst>
            </p:cNvPr>
            <p:cNvSpPr/>
            <p:nvPr/>
          </p:nvSpPr>
          <p:spPr>
            <a:xfrm>
              <a:off x="3060629" y="3165679"/>
              <a:ext cx="1070507" cy="694593"/>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algn="ctr" defTabSz="914400">
                <a:defRPr/>
              </a:pPr>
              <a:endParaRPr lang="en-US" sz="1530" kern="0">
                <a:pattFill prst="openDmnd">
                  <a:fgClr>
                    <a:srgbClr val="1E1C19"/>
                  </a:fgClr>
                  <a:bgClr>
                    <a:srgbClr val="FFD966"/>
                  </a:bgClr>
                </a:pattFill>
                <a:latin typeface="Calibri" panose="020F0502020204030204"/>
              </a:endParaRPr>
            </a:p>
          </p:txBody>
        </p:sp>
        <p:grpSp>
          <p:nvGrpSpPr>
            <p:cNvPr id="66" name="Group 65">
              <a:extLst>
                <a:ext uri="{FF2B5EF4-FFF2-40B4-BE49-F238E27FC236}">
                  <a16:creationId xmlns:a16="http://schemas.microsoft.com/office/drawing/2014/main" id="{80A329C8-CFEB-446A-8A89-97B3583EE6C9}"/>
                </a:ext>
              </a:extLst>
            </p:cNvPr>
            <p:cNvGrpSpPr/>
            <p:nvPr/>
          </p:nvGrpSpPr>
          <p:grpSpPr>
            <a:xfrm rot="21065011">
              <a:off x="3333905" y="3811023"/>
              <a:ext cx="261602" cy="173547"/>
              <a:chOff x="5136060" y="1710152"/>
              <a:chExt cx="538831" cy="347248"/>
            </a:xfrm>
          </p:grpSpPr>
          <p:sp>
            <p:nvSpPr>
              <p:cNvPr id="87" name="Oval 5">
                <a:extLst>
                  <a:ext uri="{FF2B5EF4-FFF2-40B4-BE49-F238E27FC236}">
                    <a16:creationId xmlns:a16="http://schemas.microsoft.com/office/drawing/2014/main" id="{A0B39159-BA53-4E75-90B9-10E8BB32775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nvGrpSpPr>
              <p:cNvPr id="88" name="Group 87">
                <a:extLst>
                  <a:ext uri="{FF2B5EF4-FFF2-40B4-BE49-F238E27FC236}">
                    <a16:creationId xmlns:a16="http://schemas.microsoft.com/office/drawing/2014/main" id="{E94869A9-7199-4204-8003-774FD3EF8EB3}"/>
                  </a:ext>
                </a:extLst>
              </p:cNvPr>
              <p:cNvGrpSpPr/>
              <p:nvPr/>
            </p:nvGrpSpPr>
            <p:grpSpPr>
              <a:xfrm rot="20545732">
                <a:off x="5242936" y="1710152"/>
                <a:ext cx="85726" cy="45719"/>
                <a:chOff x="5293988" y="1700325"/>
                <a:chExt cx="85726" cy="42639"/>
              </a:xfrm>
            </p:grpSpPr>
            <p:cxnSp>
              <p:nvCxnSpPr>
                <p:cNvPr id="94" name="Straight Connector 93">
                  <a:extLst>
                    <a:ext uri="{FF2B5EF4-FFF2-40B4-BE49-F238E27FC236}">
                      <a16:creationId xmlns:a16="http://schemas.microsoft.com/office/drawing/2014/main" id="{C17F5D4C-098C-4F71-A092-8C49C6BED35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5" name="Straight Connector 94">
                  <a:extLst>
                    <a:ext uri="{FF2B5EF4-FFF2-40B4-BE49-F238E27FC236}">
                      <a16:creationId xmlns:a16="http://schemas.microsoft.com/office/drawing/2014/main" id="{5F5665C6-4CDC-4FD4-B852-01E82288F873}"/>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6" name="Straight Connector 95">
                  <a:extLst>
                    <a:ext uri="{FF2B5EF4-FFF2-40B4-BE49-F238E27FC236}">
                      <a16:creationId xmlns:a16="http://schemas.microsoft.com/office/drawing/2014/main" id="{9F208353-2340-4DFD-8511-11E66EF696FA}"/>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9" name="Oval 4">
                <a:extLst>
                  <a:ext uri="{FF2B5EF4-FFF2-40B4-BE49-F238E27FC236}">
                    <a16:creationId xmlns:a16="http://schemas.microsoft.com/office/drawing/2014/main" id="{D387182A-A1CB-4FFC-ACB6-756AE24CEEAF}"/>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0" name="Oval 89">
                <a:extLst>
                  <a:ext uri="{FF2B5EF4-FFF2-40B4-BE49-F238E27FC236}">
                    <a16:creationId xmlns:a16="http://schemas.microsoft.com/office/drawing/2014/main" id="{C28752D6-C846-46CC-BDCE-D3501123BD4D}"/>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1" name="Oval 90">
                <a:extLst>
                  <a:ext uri="{FF2B5EF4-FFF2-40B4-BE49-F238E27FC236}">
                    <a16:creationId xmlns:a16="http://schemas.microsoft.com/office/drawing/2014/main" id="{6755E708-0034-44AA-B40A-DA6E1BB1046C}"/>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92" name="Oval 91">
                <a:extLst>
                  <a:ext uri="{FF2B5EF4-FFF2-40B4-BE49-F238E27FC236}">
                    <a16:creationId xmlns:a16="http://schemas.microsoft.com/office/drawing/2014/main" id="{F9A40411-C6C5-4F4B-90D2-6756F38C795B}"/>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sp>
            <p:nvSpPr>
              <p:cNvPr id="93" name="Oval 92">
                <a:extLst>
                  <a:ext uri="{FF2B5EF4-FFF2-40B4-BE49-F238E27FC236}">
                    <a16:creationId xmlns:a16="http://schemas.microsoft.com/office/drawing/2014/main" id="{5BEFEFFE-4BC4-4700-94B8-A7D7B4AE408E}"/>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algn="ctr" defTabSz="914400">
                  <a:defRPr/>
                </a:pPr>
                <a:endParaRPr lang="en-US" sz="1530" kern="0">
                  <a:solidFill>
                    <a:prstClr val="white"/>
                  </a:solidFill>
                  <a:latin typeface="Calibri" panose="020F0502020204030204"/>
                </a:endParaRPr>
              </a:p>
            </p:txBody>
          </p:sp>
        </p:grpSp>
        <p:sp>
          <p:nvSpPr>
            <p:cNvPr id="67" name="Flowchart: Manual Operation 26">
              <a:extLst>
                <a:ext uri="{FF2B5EF4-FFF2-40B4-BE49-F238E27FC236}">
                  <a16:creationId xmlns:a16="http://schemas.microsoft.com/office/drawing/2014/main" id="{6D1711EE-4FD3-4D2B-B4D7-73CBFD4B0E08}"/>
                </a:ext>
              </a:extLst>
            </p:cNvPr>
            <p:cNvSpPr/>
            <p:nvPr/>
          </p:nvSpPr>
          <p:spPr>
            <a:xfrm rot="21369137" flipH="1" flipV="1">
              <a:off x="3403262" y="5087617"/>
              <a:ext cx="279424" cy="9144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68" name="Freeform: Shape 853">
              <a:extLst>
                <a:ext uri="{FF2B5EF4-FFF2-40B4-BE49-F238E27FC236}">
                  <a16:creationId xmlns:a16="http://schemas.microsoft.com/office/drawing/2014/main" id="{829491C9-B7E8-4DA0-AB2E-F5361A331AF3}"/>
                </a:ext>
              </a:extLst>
            </p:cNvPr>
            <p:cNvSpPr/>
            <p:nvPr/>
          </p:nvSpPr>
          <p:spPr>
            <a:xfrm rot="19270184">
              <a:off x="4075101" y="4845708"/>
              <a:ext cx="143098" cy="15292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algn="ctr" defTabSz="914400">
                <a:defRPr/>
              </a:pPr>
              <a:endParaRPr lang="en-US" sz="1530" kern="0" dirty="0">
                <a:solidFill>
                  <a:prstClr val="white"/>
                </a:solidFill>
                <a:latin typeface="Calibri" panose="020F0502020204030204"/>
              </a:endParaRPr>
            </a:p>
          </p:txBody>
        </p:sp>
        <p:sp>
          <p:nvSpPr>
            <p:cNvPr id="69" name="Rectangle: Single Corner Snipped 29">
              <a:extLst>
                <a:ext uri="{FF2B5EF4-FFF2-40B4-BE49-F238E27FC236}">
                  <a16:creationId xmlns:a16="http://schemas.microsoft.com/office/drawing/2014/main" id="{05BC687F-B6DA-4264-B67C-3DA50DD46D69}"/>
                </a:ext>
              </a:extLst>
            </p:cNvPr>
            <p:cNvSpPr/>
            <p:nvPr/>
          </p:nvSpPr>
          <p:spPr>
            <a:xfrm flipH="1">
              <a:off x="3332603" y="4445699"/>
              <a:ext cx="568860" cy="827358"/>
            </a:xfrm>
            <a:prstGeom prst="snip1Rect">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0" name="Flowchart: Terminator 69">
              <a:extLst>
                <a:ext uri="{FF2B5EF4-FFF2-40B4-BE49-F238E27FC236}">
                  <a16:creationId xmlns:a16="http://schemas.microsoft.com/office/drawing/2014/main" id="{7BC72556-3810-4961-9AEE-0BA53BAB65AC}"/>
                </a:ext>
              </a:extLst>
            </p:cNvPr>
            <p:cNvSpPr/>
            <p:nvPr/>
          </p:nvSpPr>
          <p:spPr>
            <a:xfrm rot="1600366">
              <a:off x="3109894" y="4634832"/>
              <a:ext cx="151903" cy="478994"/>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1" name="Flowchart: Terminator 70">
              <a:extLst>
                <a:ext uri="{FF2B5EF4-FFF2-40B4-BE49-F238E27FC236}">
                  <a16:creationId xmlns:a16="http://schemas.microsoft.com/office/drawing/2014/main" id="{D9D21231-D7A7-4623-8B9E-50DDE39C5436}"/>
                </a:ext>
              </a:extLst>
            </p:cNvPr>
            <p:cNvSpPr/>
            <p:nvPr/>
          </p:nvSpPr>
          <p:spPr>
            <a:xfrm rot="21089715">
              <a:off x="3935627" y="4638965"/>
              <a:ext cx="125421" cy="477717"/>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2" name="Flowchart: Delay 71">
              <a:extLst>
                <a:ext uri="{FF2B5EF4-FFF2-40B4-BE49-F238E27FC236}">
                  <a16:creationId xmlns:a16="http://schemas.microsoft.com/office/drawing/2014/main" id="{70FF2FC5-9999-4BB4-95CF-2BD9D5362E58}"/>
                </a:ext>
              </a:extLst>
            </p:cNvPr>
            <p:cNvSpPr/>
            <p:nvPr/>
          </p:nvSpPr>
          <p:spPr>
            <a:xfrm rot="2022916" flipH="1">
              <a:off x="3197128" y="4421744"/>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3" name="Flowchart: Delay 72">
              <a:extLst>
                <a:ext uri="{FF2B5EF4-FFF2-40B4-BE49-F238E27FC236}">
                  <a16:creationId xmlns:a16="http://schemas.microsoft.com/office/drawing/2014/main" id="{D14E3B8D-8BD6-4C01-95DA-B5ED230B7B99}"/>
                </a:ext>
              </a:extLst>
            </p:cNvPr>
            <p:cNvSpPr/>
            <p:nvPr/>
          </p:nvSpPr>
          <p:spPr>
            <a:xfrm rot="19976169">
              <a:off x="3814119" y="4411949"/>
              <a:ext cx="215771" cy="442399"/>
            </a:xfrm>
            <a:prstGeom prst="flowChartDelay">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4" name="Right Triangle 73">
              <a:extLst>
                <a:ext uri="{FF2B5EF4-FFF2-40B4-BE49-F238E27FC236}">
                  <a16:creationId xmlns:a16="http://schemas.microsoft.com/office/drawing/2014/main" id="{0F889CCF-E138-4B01-8E5A-F3BB8E3E8EFC}"/>
                </a:ext>
              </a:extLst>
            </p:cNvPr>
            <p:cNvSpPr/>
            <p:nvPr/>
          </p:nvSpPr>
          <p:spPr>
            <a:xfrm rot="8699319">
              <a:off x="3420217" y="4418634"/>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5" name="Right Triangle 74">
              <a:extLst>
                <a:ext uri="{FF2B5EF4-FFF2-40B4-BE49-F238E27FC236}">
                  <a16:creationId xmlns:a16="http://schemas.microsoft.com/office/drawing/2014/main" id="{7EDDB667-79C2-4162-BA9A-78730544F50E}"/>
                </a:ext>
              </a:extLst>
            </p:cNvPr>
            <p:cNvSpPr/>
            <p:nvPr/>
          </p:nvSpPr>
          <p:spPr>
            <a:xfrm rot="12900681" flipH="1">
              <a:off x="3700718" y="4418634"/>
              <a:ext cx="166967" cy="196483"/>
            </a:xfrm>
            <a:prstGeom prst="rtTriangle">
              <a:avLst/>
            </a:prstGeom>
            <a:solidFill>
              <a:srgbClr val="EA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6" name="Flowchart: Terminator 75">
              <a:extLst>
                <a:ext uri="{FF2B5EF4-FFF2-40B4-BE49-F238E27FC236}">
                  <a16:creationId xmlns:a16="http://schemas.microsoft.com/office/drawing/2014/main" id="{4089D874-7B30-4163-8890-076143B889BE}"/>
                </a:ext>
              </a:extLst>
            </p:cNvPr>
            <p:cNvSpPr/>
            <p:nvPr/>
          </p:nvSpPr>
          <p:spPr>
            <a:xfrm rot="2262586">
              <a:off x="4092505" y="4723074"/>
              <a:ext cx="121632" cy="406835"/>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77" name="Flowchart: Terminator 76">
              <a:extLst>
                <a:ext uri="{FF2B5EF4-FFF2-40B4-BE49-F238E27FC236}">
                  <a16:creationId xmlns:a16="http://schemas.microsoft.com/office/drawing/2014/main" id="{1B7060AF-8466-472C-A49B-FB164D67F6F7}"/>
                </a:ext>
              </a:extLst>
            </p:cNvPr>
            <p:cNvSpPr/>
            <p:nvPr/>
          </p:nvSpPr>
          <p:spPr>
            <a:xfrm rot="18705810" flipH="1">
              <a:off x="3116920" y="5004180"/>
              <a:ext cx="95213" cy="280136"/>
            </a:xfrm>
            <a:prstGeom prst="flowChartTerminator">
              <a:avLst/>
            </a:prstGeom>
            <a:solidFill>
              <a:srgbClr val="FBB261"/>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78" name="Flowchart: Connector 77">
              <a:extLst>
                <a:ext uri="{FF2B5EF4-FFF2-40B4-BE49-F238E27FC236}">
                  <a16:creationId xmlns:a16="http://schemas.microsoft.com/office/drawing/2014/main" id="{3D8A11A7-E019-4DA4-B961-6C3D0A50FED2}"/>
                </a:ext>
              </a:extLst>
            </p:cNvPr>
            <p:cNvSpPr/>
            <p:nvPr/>
          </p:nvSpPr>
          <p:spPr>
            <a:xfrm>
              <a:off x="3606611" y="4588264"/>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sp>
          <p:nvSpPr>
            <p:cNvPr id="79" name="Flowchart: Connector 78">
              <a:extLst>
                <a:ext uri="{FF2B5EF4-FFF2-40B4-BE49-F238E27FC236}">
                  <a16:creationId xmlns:a16="http://schemas.microsoft.com/office/drawing/2014/main" id="{EFD59C38-F150-4C40-A458-45AF1F10F981}"/>
                </a:ext>
              </a:extLst>
            </p:cNvPr>
            <p:cNvSpPr/>
            <p:nvPr/>
          </p:nvSpPr>
          <p:spPr>
            <a:xfrm>
              <a:off x="3606611" y="4673391"/>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grpSp>
          <p:nvGrpSpPr>
            <p:cNvPr id="80" name="Group 79">
              <a:extLst>
                <a:ext uri="{FF2B5EF4-FFF2-40B4-BE49-F238E27FC236}">
                  <a16:creationId xmlns:a16="http://schemas.microsoft.com/office/drawing/2014/main" id="{6176E75F-7EA3-4E99-8CE6-115C0CB66705}"/>
                </a:ext>
              </a:extLst>
            </p:cNvPr>
            <p:cNvGrpSpPr/>
            <p:nvPr/>
          </p:nvGrpSpPr>
          <p:grpSpPr>
            <a:xfrm>
              <a:off x="3708527" y="4528101"/>
              <a:ext cx="218912" cy="352027"/>
              <a:chOff x="859632" y="2338402"/>
              <a:chExt cx="571500" cy="788345"/>
            </a:xfrm>
          </p:grpSpPr>
          <p:sp>
            <p:nvSpPr>
              <p:cNvPr id="85" name="Rectangle 84">
                <a:extLst>
                  <a:ext uri="{FF2B5EF4-FFF2-40B4-BE49-F238E27FC236}">
                    <a16:creationId xmlns:a16="http://schemas.microsoft.com/office/drawing/2014/main" id="{DBEC28A8-F9F5-4504-8278-534863EF024B}"/>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a:solidFill>
                    <a:prstClr val="white"/>
                  </a:solidFill>
                  <a:latin typeface="Calibri"/>
                </a:endParaRPr>
              </a:p>
            </p:txBody>
          </p:sp>
          <p:pic>
            <p:nvPicPr>
              <p:cNvPr id="86" name="Picture 85">
                <a:extLst>
                  <a:ext uri="{FF2B5EF4-FFF2-40B4-BE49-F238E27FC236}">
                    <a16:creationId xmlns:a16="http://schemas.microsoft.com/office/drawing/2014/main" id="{D0B5C944-0EA1-427F-9067-A5F2A18A4ED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81" name="Freeform: Shape 233">
              <a:extLst>
                <a:ext uri="{FF2B5EF4-FFF2-40B4-BE49-F238E27FC236}">
                  <a16:creationId xmlns:a16="http://schemas.microsoft.com/office/drawing/2014/main" id="{B48A773D-F187-47EA-BF78-60B4A2E7F88C}"/>
                </a:ext>
              </a:extLst>
            </p:cNvPr>
            <p:cNvSpPr/>
            <p:nvPr/>
          </p:nvSpPr>
          <p:spPr>
            <a:xfrm rot="14816196">
              <a:off x="3225819" y="5165189"/>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82" name="Group 81">
              <a:extLst>
                <a:ext uri="{FF2B5EF4-FFF2-40B4-BE49-F238E27FC236}">
                  <a16:creationId xmlns:a16="http://schemas.microsoft.com/office/drawing/2014/main" id="{4EDC1893-70A3-4829-AFEC-AA386F3D3422}"/>
                </a:ext>
              </a:extLst>
            </p:cNvPr>
            <p:cNvGrpSpPr/>
            <p:nvPr/>
          </p:nvGrpSpPr>
          <p:grpSpPr>
            <a:xfrm rot="20979317">
              <a:off x="4209099" y="4623838"/>
              <a:ext cx="291582" cy="209055"/>
              <a:chOff x="2687747" y="3880759"/>
              <a:chExt cx="433033" cy="310471"/>
            </a:xfrm>
            <a:solidFill>
              <a:srgbClr val="FBB261"/>
            </a:solidFill>
          </p:grpSpPr>
          <p:sp>
            <p:nvSpPr>
              <p:cNvPr id="83" name="Freeform: Shape 235">
                <a:extLst>
                  <a:ext uri="{FF2B5EF4-FFF2-40B4-BE49-F238E27FC236}">
                    <a16:creationId xmlns:a16="http://schemas.microsoft.com/office/drawing/2014/main" id="{B9069968-6C4D-4654-BA12-81C2AA8FE4AB}"/>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Calibri"/>
                </a:endParaRPr>
              </a:p>
            </p:txBody>
          </p:sp>
          <p:sp>
            <p:nvSpPr>
              <p:cNvPr id="84" name="Freeform: Shape 236">
                <a:extLst>
                  <a:ext uri="{FF2B5EF4-FFF2-40B4-BE49-F238E27FC236}">
                    <a16:creationId xmlns:a16="http://schemas.microsoft.com/office/drawing/2014/main" id="{745BDCA1-4603-421C-BE30-E5083C660830}"/>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grpSp>
    </p:spTree>
    <p:extLst>
      <p:ext uri="{BB962C8B-B14F-4D97-AF65-F5344CB8AC3E}">
        <p14:creationId xmlns:p14="http://schemas.microsoft.com/office/powerpoint/2010/main" val="30492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Respect 77">
            <a:extLst>
              <a:ext uri="{FF2B5EF4-FFF2-40B4-BE49-F238E27FC236}">
                <a16:creationId xmlns:a16="http://schemas.microsoft.com/office/drawing/2014/main" id="{0530A262-BAA4-413F-91E1-97C17E93F26F}"/>
              </a:ext>
            </a:extLst>
          </p:cNvPr>
          <p:cNvSpPr/>
          <p:nvPr/>
        </p:nvSpPr>
        <p:spPr>
          <a:xfrm>
            <a:off x="329184" y="1184017"/>
            <a:ext cx="11082528"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A process is a series of actions taken to achieve a specific result.</a:t>
            </a:r>
            <a:r>
              <a:rPr kumimoji="0" lang="en-US" sz="3200" b="0" i="0" u="none" strike="noStrike" kern="1200" cap="none" spc="0" normalizeH="0" baseline="0" noProof="0" dirty="0">
                <a:ln>
                  <a:noFill/>
                </a:ln>
                <a:solidFill>
                  <a:srgbClr val="000000"/>
                </a:solidFill>
                <a:effectLst/>
                <a:uLnTx/>
                <a:uFillTx/>
                <a:latin typeface="Calibri"/>
                <a:ea typeface="+mn-ea"/>
                <a:cs typeface="+mn-cs"/>
              </a:rPr>
              <a:t> Even the best employee will struggle with a bad process. </a:t>
            </a:r>
          </a:p>
        </p:txBody>
      </p:sp>
      <p:sp>
        <p:nvSpPr>
          <p:cNvPr id="10" name="Rectangle 9">
            <a:extLst>
              <a:ext uri="{FF2B5EF4-FFF2-40B4-BE49-F238E27FC236}">
                <a16:creationId xmlns:a16="http://schemas.microsoft.com/office/drawing/2014/main" id="{68646B4E-6E27-4406-AA8E-3B97ED4D7B79}"/>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reeform: Shape 36">
            <a:extLst>
              <a:ext uri="{FF2B5EF4-FFF2-40B4-BE49-F238E27FC236}">
                <a16:creationId xmlns:a16="http://schemas.microsoft.com/office/drawing/2014/main" id="{1695E3D1-AADA-4659-A1F8-84D904733C74}"/>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13" name="Picture 12"/>
          <p:cNvPicPr>
            <a:picLocks noChangeAspect="1"/>
          </p:cNvPicPr>
          <p:nvPr/>
        </p:nvPicPr>
        <p:blipFill rotWithShape="1">
          <a:blip r:embed="rId3"/>
          <a:srcRect r="79017"/>
          <a:stretch/>
        </p:blipFill>
        <p:spPr>
          <a:xfrm>
            <a:off x="5600864" y="-17697"/>
            <a:ext cx="1326585" cy="1011228"/>
          </a:xfrm>
          <a:prstGeom prst="rect">
            <a:avLst/>
          </a:prstGeom>
        </p:spPr>
      </p:pic>
      <p:grpSp>
        <p:nvGrpSpPr>
          <p:cNvPr id="7" name="Group 6">
            <a:extLst>
              <a:ext uri="{FF2B5EF4-FFF2-40B4-BE49-F238E27FC236}">
                <a16:creationId xmlns:a16="http://schemas.microsoft.com/office/drawing/2014/main" id="{73B93039-B849-406D-9DB6-10F92BE8BBED}"/>
              </a:ext>
            </a:extLst>
          </p:cNvPr>
          <p:cNvGrpSpPr/>
          <p:nvPr/>
        </p:nvGrpSpPr>
        <p:grpSpPr>
          <a:xfrm>
            <a:off x="7981984" y="2381422"/>
            <a:ext cx="4031756" cy="2726787"/>
            <a:chOff x="2236478" y="3186465"/>
            <a:chExt cx="6335525" cy="2386273"/>
          </a:xfrm>
        </p:grpSpPr>
        <p:grpSp>
          <p:nvGrpSpPr>
            <p:cNvPr id="8" name="Group 7">
              <a:extLst>
                <a:ext uri="{FF2B5EF4-FFF2-40B4-BE49-F238E27FC236}">
                  <a16:creationId xmlns:a16="http://schemas.microsoft.com/office/drawing/2014/main" id="{6B676FE7-AF75-4299-8467-968D0800AE73}"/>
                </a:ext>
              </a:extLst>
            </p:cNvPr>
            <p:cNvGrpSpPr/>
            <p:nvPr/>
          </p:nvGrpSpPr>
          <p:grpSpPr>
            <a:xfrm>
              <a:off x="2236478" y="3186465"/>
              <a:ext cx="6335525" cy="2386273"/>
              <a:chOff x="2236478" y="3186465"/>
              <a:chExt cx="6335525" cy="2386273"/>
            </a:xfrm>
          </p:grpSpPr>
          <p:sp>
            <p:nvSpPr>
              <p:cNvPr id="14" name="Rectangle 13">
                <a:extLst>
                  <a:ext uri="{FF2B5EF4-FFF2-40B4-BE49-F238E27FC236}">
                    <a16:creationId xmlns:a16="http://schemas.microsoft.com/office/drawing/2014/main" id="{FC7769FB-5A50-462B-AFE8-4C900CCA3557}"/>
                  </a:ext>
                </a:extLst>
              </p:cNvPr>
              <p:cNvSpPr>
                <a:spLocks noChangeAspect="1"/>
              </p:cNvSpPr>
              <p:nvPr/>
            </p:nvSpPr>
            <p:spPr>
              <a:xfrm flipH="1">
                <a:off x="2236478" y="3186465"/>
                <a:ext cx="6335525" cy="2386273"/>
              </a:xfrm>
              <a:prstGeom prst="rect">
                <a:avLst/>
              </a:prstGeom>
              <a:solidFill>
                <a:srgbClr val="865900"/>
              </a:solidFill>
              <a:ln>
                <a:solidFill>
                  <a:srgbClr val="23232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4"/>
              <p:cNvSpPr/>
              <p:nvPr/>
            </p:nvSpPr>
            <p:spPr>
              <a:xfrm>
                <a:off x="2335770" y="3296216"/>
                <a:ext cx="6155138" cy="2168320"/>
              </a:xfrm>
              <a:prstGeom prst="roundRect">
                <a:avLst>
                  <a:gd name="adj" fmla="val 1776"/>
                </a:avLst>
              </a:prstGeom>
              <a:solidFill>
                <a:schemeClr val="tx1">
                  <a:lumMod val="50000"/>
                </a:schemeClr>
              </a:solidFill>
              <a:ln w="111125" cmpd="sng">
                <a:noFill/>
                <a:extLst>
                  <a:ext uri="{C807C97D-BFC1-408E-A445-0C87EB9F89A2}">
                    <ask:lineSketchStyleProps xmlns:ask="http://schemas.microsoft.com/office/drawing/2018/sketchyshapes" sd="1219033472">
                      <a:custGeom>
                        <a:avLst/>
                        <a:gdLst>
                          <a:gd name="connsiteX0" fmla="*/ 0 w 5136263"/>
                          <a:gd name="connsiteY0" fmla="*/ 72368 h 4074795"/>
                          <a:gd name="connsiteX1" fmla="*/ 72368 w 5136263"/>
                          <a:gd name="connsiteY1" fmla="*/ 0 h 4074795"/>
                          <a:gd name="connsiteX2" fmla="*/ 626982 w 5136263"/>
                          <a:gd name="connsiteY2" fmla="*/ 0 h 4074795"/>
                          <a:gd name="connsiteX3" fmla="*/ 1181596 w 5136263"/>
                          <a:gd name="connsiteY3" fmla="*/ 0 h 4074795"/>
                          <a:gd name="connsiteX4" fmla="*/ 1636380 w 5136263"/>
                          <a:gd name="connsiteY4" fmla="*/ 0 h 4074795"/>
                          <a:gd name="connsiteX5" fmla="*/ 2290824 w 5136263"/>
                          <a:gd name="connsiteY5" fmla="*/ 0 h 4074795"/>
                          <a:gd name="connsiteX6" fmla="*/ 2845439 w 5136263"/>
                          <a:gd name="connsiteY6" fmla="*/ 0 h 4074795"/>
                          <a:gd name="connsiteX7" fmla="*/ 3499883 w 5136263"/>
                          <a:gd name="connsiteY7" fmla="*/ 0 h 4074795"/>
                          <a:gd name="connsiteX8" fmla="*/ 4104413 w 5136263"/>
                          <a:gd name="connsiteY8" fmla="*/ 0 h 4074795"/>
                          <a:gd name="connsiteX9" fmla="*/ 5063895 w 5136263"/>
                          <a:gd name="connsiteY9" fmla="*/ 0 h 4074795"/>
                          <a:gd name="connsiteX10" fmla="*/ 5136263 w 5136263"/>
                          <a:gd name="connsiteY10" fmla="*/ 72368 h 4074795"/>
                          <a:gd name="connsiteX11" fmla="*/ 5136263 w 5136263"/>
                          <a:gd name="connsiteY11" fmla="*/ 594504 h 4074795"/>
                          <a:gd name="connsiteX12" fmla="*/ 5136263 w 5136263"/>
                          <a:gd name="connsiteY12" fmla="*/ 1038040 h 4074795"/>
                          <a:gd name="connsiteX13" fmla="*/ 5136263 w 5136263"/>
                          <a:gd name="connsiteY13" fmla="*/ 1678078 h 4074795"/>
                          <a:gd name="connsiteX14" fmla="*/ 5136263 w 5136263"/>
                          <a:gd name="connsiteY14" fmla="*/ 2239515 h 4074795"/>
                          <a:gd name="connsiteX15" fmla="*/ 5136263 w 5136263"/>
                          <a:gd name="connsiteY15" fmla="*/ 2879553 h 4074795"/>
                          <a:gd name="connsiteX16" fmla="*/ 5136263 w 5136263"/>
                          <a:gd name="connsiteY16" fmla="*/ 3401689 h 4074795"/>
                          <a:gd name="connsiteX17" fmla="*/ 5136263 w 5136263"/>
                          <a:gd name="connsiteY17" fmla="*/ 4002427 h 4074795"/>
                          <a:gd name="connsiteX18" fmla="*/ 5063895 w 5136263"/>
                          <a:gd name="connsiteY18" fmla="*/ 4074795 h 4074795"/>
                          <a:gd name="connsiteX19" fmla="*/ 4509281 w 5136263"/>
                          <a:gd name="connsiteY19" fmla="*/ 4074795 h 4074795"/>
                          <a:gd name="connsiteX20" fmla="*/ 3904752 w 5136263"/>
                          <a:gd name="connsiteY20" fmla="*/ 4074795 h 4074795"/>
                          <a:gd name="connsiteX21" fmla="*/ 3250307 w 5136263"/>
                          <a:gd name="connsiteY21" fmla="*/ 4074795 h 4074795"/>
                          <a:gd name="connsiteX22" fmla="*/ 2645777 w 5136263"/>
                          <a:gd name="connsiteY22" fmla="*/ 4074795 h 4074795"/>
                          <a:gd name="connsiteX23" fmla="*/ 2190994 w 5136263"/>
                          <a:gd name="connsiteY23" fmla="*/ 4074795 h 4074795"/>
                          <a:gd name="connsiteX24" fmla="*/ 1586465 w 5136263"/>
                          <a:gd name="connsiteY24" fmla="*/ 4074795 h 4074795"/>
                          <a:gd name="connsiteX25" fmla="*/ 1081766 w 5136263"/>
                          <a:gd name="connsiteY25" fmla="*/ 4074795 h 4074795"/>
                          <a:gd name="connsiteX26" fmla="*/ 626982 w 5136263"/>
                          <a:gd name="connsiteY26" fmla="*/ 4074795 h 4074795"/>
                          <a:gd name="connsiteX27" fmla="*/ 72368 w 5136263"/>
                          <a:gd name="connsiteY27" fmla="*/ 4074795 h 4074795"/>
                          <a:gd name="connsiteX28" fmla="*/ 0 w 5136263"/>
                          <a:gd name="connsiteY28" fmla="*/ 4002427 h 4074795"/>
                          <a:gd name="connsiteX29" fmla="*/ 0 w 5136263"/>
                          <a:gd name="connsiteY29" fmla="*/ 3480291 h 4074795"/>
                          <a:gd name="connsiteX30" fmla="*/ 0 w 5136263"/>
                          <a:gd name="connsiteY30" fmla="*/ 2918854 h 4074795"/>
                          <a:gd name="connsiteX31" fmla="*/ 0 w 5136263"/>
                          <a:gd name="connsiteY31" fmla="*/ 2396717 h 4074795"/>
                          <a:gd name="connsiteX32" fmla="*/ 0 w 5136263"/>
                          <a:gd name="connsiteY32" fmla="*/ 1756679 h 4074795"/>
                          <a:gd name="connsiteX33" fmla="*/ 0 w 5136263"/>
                          <a:gd name="connsiteY33" fmla="*/ 1273843 h 4074795"/>
                          <a:gd name="connsiteX34" fmla="*/ 0 w 5136263"/>
                          <a:gd name="connsiteY34" fmla="*/ 633805 h 4074795"/>
                          <a:gd name="connsiteX35" fmla="*/ 0 w 5136263"/>
                          <a:gd name="connsiteY35" fmla="*/ 72368 h 407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36263" h="4074795" fill="none" extrusionOk="0">
                            <a:moveTo>
                              <a:pt x="0" y="72368"/>
                            </a:moveTo>
                            <a:cubicBezTo>
                              <a:pt x="7908" y="32651"/>
                              <a:pt x="35985" y="3714"/>
                              <a:pt x="72368" y="0"/>
                            </a:cubicBezTo>
                            <a:cubicBezTo>
                              <a:pt x="296490" y="-41930"/>
                              <a:pt x="380422" y="16774"/>
                              <a:pt x="626982" y="0"/>
                            </a:cubicBezTo>
                            <a:cubicBezTo>
                              <a:pt x="873542" y="-16774"/>
                              <a:pt x="987661" y="9443"/>
                              <a:pt x="1181596" y="0"/>
                            </a:cubicBezTo>
                            <a:cubicBezTo>
                              <a:pt x="1375531" y="-9443"/>
                              <a:pt x="1507524" y="23198"/>
                              <a:pt x="1636380" y="0"/>
                            </a:cubicBezTo>
                            <a:cubicBezTo>
                              <a:pt x="1765236" y="-23198"/>
                              <a:pt x="1967580" y="19445"/>
                              <a:pt x="2290824" y="0"/>
                            </a:cubicBezTo>
                            <a:cubicBezTo>
                              <a:pt x="2614068" y="-19445"/>
                              <a:pt x="2595373" y="45323"/>
                              <a:pt x="2845439" y="0"/>
                            </a:cubicBezTo>
                            <a:cubicBezTo>
                              <a:pt x="3095505" y="-45323"/>
                              <a:pt x="3276656" y="12102"/>
                              <a:pt x="3499883" y="0"/>
                            </a:cubicBezTo>
                            <a:cubicBezTo>
                              <a:pt x="3723110" y="-12102"/>
                              <a:pt x="3914233" y="44692"/>
                              <a:pt x="4104413" y="0"/>
                            </a:cubicBezTo>
                            <a:cubicBezTo>
                              <a:pt x="4294593" y="-44692"/>
                              <a:pt x="4856502" y="34653"/>
                              <a:pt x="5063895" y="0"/>
                            </a:cubicBezTo>
                            <a:cubicBezTo>
                              <a:pt x="5105242" y="236"/>
                              <a:pt x="5133537" y="33397"/>
                              <a:pt x="5136263" y="72368"/>
                            </a:cubicBezTo>
                            <a:cubicBezTo>
                              <a:pt x="5195885" y="297365"/>
                              <a:pt x="5090084" y="364846"/>
                              <a:pt x="5136263" y="594504"/>
                            </a:cubicBezTo>
                            <a:cubicBezTo>
                              <a:pt x="5182442" y="824162"/>
                              <a:pt x="5132718" y="890672"/>
                              <a:pt x="5136263" y="1038040"/>
                            </a:cubicBezTo>
                            <a:cubicBezTo>
                              <a:pt x="5139808" y="1185408"/>
                              <a:pt x="5070711" y="1509626"/>
                              <a:pt x="5136263" y="1678078"/>
                            </a:cubicBezTo>
                            <a:cubicBezTo>
                              <a:pt x="5201815" y="1846530"/>
                              <a:pt x="5072746" y="2043408"/>
                              <a:pt x="5136263" y="2239515"/>
                            </a:cubicBezTo>
                            <a:cubicBezTo>
                              <a:pt x="5199780" y="2435622"/>
                              <a:pt x="5128720" y="2598851"/>
                              <a:pt x="5136263" y="2879553"/>
                            </a:cubicBezTo>
                            <a:cubicBezTo>
                              <a:pt x="5143806" y="3160255"/>
                              <a:pt x="5079042" y="3252952"/>
                              <a:pt x="5136263" y="3401689"/>
                            </a:cubicBezTo>
                            <a:cubicBezTo>
                              <a:pt x="5193484" y="3550426"/>
                              <a:pt x="5113770" y="3791747"/>
                              <a:pt x="5136263" y="4002427"/>
                            </a:cubicBezTo>
                            <a:cubicBezTo>
                              <a:pt x="5135844" y="4043660"/>
                              <a:pt x="5106857" y="4080071"/>
                              <a:pt x="5063895" y="4074795"/>
                            </a:cubicBezTo>
                            <a:cubicBezTo>
                              <a:pt x="4906183" y="4130993"/>
                              <a:pt x="4755243" y="4048895"/>
                              <a:pt x="4509281" y="4074795"/>
                            </a:cubicBezTo>
                            <a:cubicBezTo>
                              <a:pt x="4263319" y="4100695"/>
                              <a:pt x="4081174" y="4066359"/>
                              <a:pt x="3904752" y="4074795"/>
                            </a:cubicBezTo>
                            <a:cubicBezTo>
                              <a:pt x="3728330" y="4083231"/>
                              <a:pt x="3436489" y="4032803"/>
                              <a:pt x="3250307" y="4074795"/>
                            </a:cubicBezTo>
                            <a:cubicBezTo>
                              <a:pt x="3064126" y="4116787"/>
                              <a:pt x="2881604" y="4005927"/>
                              <a:pt x="2645777" y="4074795"/>
                            </a:cubicBezTo>
                            <a:cubicBezTo>
                              <a:pt x="2409950" y="4143663"/>
                              <a:pt x="2384017" y="4026711"/>
                              <a:pt x="2190994" y="4074795"/>
                            </a:cubicBezTo>
                            <a:cubicBezTo>
                              <a:pt x="1997971" y="4122879"/>
                              <a:pt x="1849579" y="4021984"/>
                              <a:pt x="1586465" y="4074795"/>
                            </a:cubicBezTo>
                            <a:cubicBezTo>
                              <a:pt x="1323351" y="4127606"/>
                              <a:pt x="1275252" y="4061565"/>
                              <a:pt x="1081766" y="4074795"/>
                            </a:cubicBezTo>
                            <a:cubicBezTo>
                              <a:pt x="888280" y="4088025"/>
                              <a:pt x="810517" y="4022354"/>
                              <a:pt x="626982" y="4074795"/>
                            </a:cubicBezTo>
                            <a:cubicBezTo>
                              <a:pt x="443447" y="4127236"/>
                              <a:pt x="187400" y="4060886"/>
                              <a:pt x="72368" y="4074795"/>
                            </a:cubicBezTo>
                            <a:cubicBezTo>
                              <a:pt x="32113" y="4067372"/>
                              <a:pt x="3532" y="4035634"/>
                              <a:pt x="0" y="4002427"/>
                            </a:cubicBezTo>
                            <a:cubicBezTo>
                              <a:pt x="-45160" y="3786323"/>
                              <a:pt x="24993" y="3664937"/>
                              <a:pt x="0" y="3480291"/>
                            </a:cubicBezTo>
                            <a:cubicBezTo>
                              <a:pt x="-24993" y="3295645"/>
                              <a:pt x="47944" y="3102839"/>
                              <a:pt x="0" y="2918854"/>
                            </a:cubicBezTo>
                            <a:cubicBezTo>
                              <a:pt x="-47944" y="2734869"/>
                              <a:pt x="43038" y="2530538"/>
                              <a:pt x="0" y="2396717"/>
                            </a:cubicBezTo>
                            <a:cubicBezTo>
                              <a:pt x="-43038" y="2262896"/>
                              <a:pt x="42731" y="1943555"/>
                              <a:pt x="0" y="1756679"/>
                            </a:cubicBezTo>
                            <a:cubicBezTo>
                              <a:pt x="-42731" y="1569803"/>
                              <a:pt x="38367" y="1403542"/>
                              <a:pt x="0" y="1273843"/>
                            </a:cubicBezTo>
                            <a:cubicBezTo>
                              <a:pt x="-38367" y="1144144"/>
                              <a:pt x="10182" y="840218"/>
                              <a:pt x="0" y="633805"/>
                            </a:cubicBezTo>
                            <a:cubicBezTo>
                              <a:pt x="-10182" y="427392"/>
                              <a:pt x="64531" y="283428"/>
                              <a:pt x="0" y="72368"/>
                            </a:cubicBezTo>
                            <a:close/>
                          </a:path>
                          <a:path w="5136263" h="4074795" stroke="0" extrusionOk="0">
                            <a:moveTo>
                              <a:pt x="0" y="72368"/>
                            </a:moveTo>
                            <a:cubicBezTo>
                              <a:pt x="-4219" y="29798"/>
                              <a:pt x="29553" y="1069"/>
                              <a:pt x="72368" y="0"/>
                            </a:cubicBezTo>
                            <a:cubicBezTo>
                              <a:pt x="274795" y="-774"/>
                              <a:pt x="517705" y="552"/>
                              <a:pt x="726813" y="0"/>
                            </a:cubicBezTo>
                            <a:cubicBezTo>
                              <a:pt x="935921" y="-552"/>
                              <a:pt x="1015594" y="21827"/>
                              <a:pt x="1231511" y="0"/>
                            </a:cubicBezTo>
                            <a:cubicBezTo>
                              <a:pt x="1447428" y="-21827"/>
                              <a:pt x="1506692" y="21970"/>
                              <a:pt x="1686295" y="0"/>
                            </a:cubicBezTo>
                            <a:cubicBezTo>
                              <a:pt x="1865898" y="-21970"/>
                              <a:pt x="1996256" y="53223"/>
                              <a:pt x="2290824" y="0"/>
                            </a:cubicBezTo>
                            <a:cubicBezTo>
                              <a:pt x="2585392" y="-53223"/>
                              <a:pt x="2572480" y="25031"/>
                              <a:pt x="2795523" y="0"/>
                            </a:cubicBezTo>
                            <a:cubicBezTo>
                              <a:pt x="3018566" y="-25031"/>
                              <a:pt x="3251172" y="24438"/>
                              <a:pt x="3449968" y="0"/>
                            </a:cubicBezTo>
                            <a:cubicBezTo>
                              <a:pt x="3648765" y="-24438"/>
                              <a:pt x="3708508" y="10070"/>
                              <a:pt x="3904752" y="0"/>
                            </a:cubicBezTo>
                            <a:cubicBezTo>
                              <a:pt x="4100996" y="-10070"/>
                              <a:pt x="4320886" y="8058"/>
                              <a:pt x="4559196" y="0"/>
                            </a:cubicBezTo>
                            <a:cubicBezTo>
                              <a:pt x="4797506" y="-8058"/>
                              <a:pt x="4937118" y="25212"/>
                              <a:pt x="5063895" y="0"/>
                            </a:cubicBezTo>
                            <a:cubicBezTo>
                              <a:pt x="5097052" y="-390"/>
                              <a:pt x="5136900" y="30654"/>
                              <a:pt x="5136263" y="72368"/>
                            </a:cubicBezTo>
                            <a:cubicBezTo>
                              <a:pt x="5207845" y="196110"/>
                              <a:pt x="5089558" y="474072"/>
                              <a:pt x="5136263" y="673106"/>
                            </a:cubicBezTo>
                            <a:cubicBezTo>
                              <a:pt x="5182968" y="872140"/>
                              <a:pt x="5116039" y="1161016"/>
                              <a:pt x="5136263" y="1313144"/>
                            </a:cubicBezTo>
                            <a:cubicBezTo>
                              <a:pt x="5156487" y="1465272"/>
                              <a:pt x="5072961" y="1710297"/>
                              <a:pt x="5136263" y="1953182"/>
                            </a:cubicBezTo>
                            <a:cubicBezTo>
                              <a:pt x="5199565" y="2196067"/>
                              <a:pt x="5100900" y="2306110"/>
                              <a:pt x="5136263" y="2436018"/>
                            </a:cubicBezTo>
                            <a:cubicBezTo>
                              <a:pt x="5171626" y="2565926"/>
                              <a:pt x="5084334" y="2884425"/>
                              <a:pt x="5136263" y="2997455"/>
                            </a:cubicBezTo>
                            <a:cubicBezTo>
                              <a:pt x="5188192" y="3110485"/>
                              <a:pt x="5075745" y="3636825"/>
                              <a:pt x="5136263" y="4002427"/>
                            </a:cubicBezTo>
                            <a:cubicBezTo>
                              <a:pt x="5134318" y="4036545"/>
                              <a:pt x="5106142" y="4074332"/>
                              <a:pt x="5063895" y="4074795"/>
                            </a:cubicBezTo>
                            <a:cubicBezTo>
                              <a:pt x="4963196" y="4084561"/>
                              <a:pt x="4787261" y="4070470"/>
                              <a:pt x="4659027" y="4074795"/>
                            </a:cubicBezTo>
                            <a:cubicBezTo>
                              <a:pt x="4530793" y="4079120"/>
                              <a:pt x="4300289" y="4034435"/>
                              <a:pt x="4004582" y="4074795"/>
                            </a:cubicBezTo>
                            <a:cubicBezTo>
                              <a:pt x="3708876" y="4115155"/>
                              <a:pt x="3583461" y="4059401"/>
                              <a:pt x="3449968" y="4074795"/>
                            </a:cubicBezTo>
                            <a:cubicBezTo>
                              <a:pt x="3316475" y="4090189"/>
                              <a:pt x="3175089" y="4046984"/>
                              <a:pt x="2995184" y="4074795"/>
                            </a:cubicBezTo>
                            <a:cubicBezTo>
                              <a:pt x="2815279" y="4102606"/>
                              <a:pt x="2599818" y="4038681"/>
                              <a:pt x="2440570" y="4074795"/>
                            </a:cubicBezTo>
                            <a:cubicBezTo>
                              <a:pt x="2281322" y="4110909"/>
                              <a:pt x="2205889" y="4027185"/>
                              <a:pt x="2035702" y="4074795"/>
                            </a:cubicBezTo>
                            <a:cubicBezTo>
                              <a:pt x="1865515" y="4122405"/>
                              <a:pt x="1773421" y="4034000"/>
                              <a:pt x="1630834" y="4074795"/>
                            </a:cubicBezTo>
                            <a:cubicBezTo>
                              <a:pt x="1488247" y="4115590"/>
                              <a:pt x="1277400" y="4040387"/>
                              <a:pt x="1076220" y="4074795"/>
                            </a:cubicBezTo>
                            <a:cubicBezTo>
                              <a:pt x="875040" y="4109203"/>
                              <a:pt x="818174" y="4054870"/>
                              <a:pt x="621436" y="4074795"/>
                            </a:cubicBezTo>
                            <a:cubicBezTo>
                              <a:pt x="424698" y="4094720"/>
                              <a:pt x="261683" y="4061070"/>
                              <a:pt x="72368" y="4074795"/>
                            </a:cubicBezTo>
                            <a:cubicBezTo>
                              <a:pt x="39821" y="4073167"/>
                              <a:pt x="5543" y="4046962"/>
                              <a:pt x="0" y="4002427"/>
                            </a:cubicBezTo>
                            <a:cubicBezTo>
                              <a:pt x="-2868" y="3826705"/>
                              <a:pt x="24254" y="3503033"/>
                              <a:pt x="0" y="3362389"/>
                            </a:cubicBezTo>
                            <a:cubicBezTo>
                              <a:pt x="-24254" y="3221745"/>
                              <a:pt x="50839" y="2884542"/>
                              <a:pt x="0" y="2761651"/>
                            </a:cubicBezTo>
                            <a:cubicBezTo>
                              <a:pt x="-50839" y="2638760"/>
                              <a:pt x="39175" y="2383021"/>
                              <a:pt x="0" y="2278815"/>
                            </a:cubicBezTo>
                            <a:cubicBezTo>
                              <a:pt x="-39175" y="2174609"/>
                              <a:pt x="45656" y="2047378"/>
                              <a:pt x="0" y="1835280"/>
                            </a:cubicBezTo>
                            <a:cubicBezTo>
                              <a:pt x="-45656" y="1623182"/>
                              <a:pt x="1747" y="1527209"/>
                              <a:pt x="0" y="1352444"/>
                            </a:cubicBezTo>
                            <a:cubicBezTo>
                              <a:pt x="-1747" y="1177679"/>
                              <a:pt x="41703" y="1019243"/>
                              <a:pt x="0" y="751707"/>
                            </a:cubicBezTo>
                            <a:cubicBezTo>
                              <a:pt x="-41703" y="484171"/>
                              <a:pt x="54695" y="303253"/>
                              <a:pt x="0" y="72368"/>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endParaRPr>
              </a:p>
            </p:txBody>
          </p:sp>
        </p:grpSp>
        <p:sp>
          <p:nvSpPr>
            <p:cNvPr id="9" name="Rectangle 8">
              <a:extLst>
                <a:ext uri="{FF2B5EF4-FFF2-40B4-BE49-F238E27FC236}">
                  <a16:creationId xmlns:a16="http://schemas.microsoft.com/office/drawing/2014/main" id="{6E6AA61A-0D7F-4047-9F76-880DAF624944}"/>
                </a:ext>
              </a:extLst>
            </p:cNvPr>
            <p:cNvSpPr/>
            <p:nvPr/>
          </p:nvSpPr>
          <p:spPr>
            <a:xfrm flipH="1">
              <a:off x="2285873" y="5454278"/>
              <a:ext cx="6234661" cy="63402"/>
            </a:xfrm>
            <a:prstGeom prst="rect">
              <a:avLst/>
            </a:prstGeom>
            <a:solidFill>
              <a:srgbClr val="865900"/>
            </a:solidFill>
            <a:ln>
              <a:solidFill>
                <a:srgbClr val="23232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 name="Picture 2"/>
          <p:cNvPicPr>
            <a:picLocks noChangeAspect="1"/>
          </p:cNvPicPr>
          <p:nvPr/>
        </p:nvPicPr>
        <p:blipFill rotWithShape="1">
          <a:blip r:embed="rId4"/>
          <a:srcRect t="36610"/>
          <a:stretch/>
        </p:blipFill>
        <p:spPr>
          <a:xfrm>
            <a:off x="8060335" y="2528609"/>
            <a:ext cx="3897245" cy="2435767"/>
          </a:xfrm>
          <a:prstGeom prst="rect">
            <a:avLst/>
          </a:prstGeom>
          <a:effectLst/>
        </p:spPr>
      </p:pic>
      <p:sp>
        <p:nvSpPr>
          <p:cNvPr id="64" name="Freeform: Shape 36">
            <a:extLst>
              <a:ext uri="{FF2B5EF4-FFF2-40B4-BE49-F238E27FC236}">
                <a16:creationId xmlns:a16="http://schemas.microsoft.com/office/drawing/2014/main" id="{A3741AC8-217E-4CC7-BCEE-82C416CFFC3E}"/>
              </a:ext>
            </a:extLst>
          </p:cNvPr>
          <p:cNvSpPr/>
          <p:nvPr/>
        </p:nvSpPr>
        <p:spPr>
          <a:xfrm flipH="1">
            <a:off x="-2" y="2331847"/>
            <a:ext cx="645408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High-5 Method</a:t>
            </a:r>
          </a:p>
        </p:txBody>
      </p:sp>
      <p:sp>
        <p:nvSpPr>
          <p:cNvPr id="65" name="Freeform: Shape 36">
            <a:extLst>
              <a:ext uri="{FF2B5EF4-FFF2-40B4-BE49-F238E27FC236}">
                <a16:creationId xmlns:a16="http://schemas.microsoft.com/office/drawing/2014/main" id="{02663803-6DF6-4095-8DEB-40C8020548E9}"/>
              </a:ext>
            </a:extLst>
          </p:cNvPr>
          <p:cNvSpPr/>
          <p:nvPr/>
        </p:nvSpPr>
        <p:spPr>
          <a:xfrm flipH="1">
            <a:off x="-2" y="3459376"/>
            <a:ext cx="645408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Don’t Overcriticize</a:t>
            </a:r>
          </a:p>
        </p:txBody>
      </p:sp>
      <p:sp>
        <p:nvSpPr>
          <p:cNvPr id="66" name="Freeform: Shape 36">
            <a:extLst>
              <a:ext uri="{FF2B5EF4-FFF2-40B4-BE49-F238E27FC236}">
                <a16:creationId xmlns:a16="http://schemas.microsoft.com/office/drawing/2014/main" id="{8FC0BAD1-F762-4252-86F9-166BCE19AFB3}"/>
              </a:ext>
            </a:extLst>
          </p:cNvPr>
          <p:cNvSpPr/>
          <p:nvPr/>
        </p:nvSpPr>
        <p:spPr>
          <a:xfrm flipH="1">
            <a:off x="-2" y="4586905"/>
            <a:ext cx="645408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Offer Encouragement</a:t>
            </a:r>
          </a:p>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p:txBody>
      </p:sp>
      <p:sp>
        <p:nvSpPr>
          <p:cNvPr id="67" name="Freeform: Shape 36">
            <a:extLst>
              <a:ext uri="{FF2B5EF4-FFF2-40B4-BE49-F238E27FC236}">
                <a16:creationId xmlns:a16="http://schemas.microsoft.com/office/drawing/2014/main" id="{5690A7E4-D19D-4C2C-BE17-F5BC039162A5}"/>
              </a:ext>
            </a:extLst>
          </p:cNvPr>
          <p:cNvSpPr/>
          <p:nvPr/>
        </p:nvSpPr>
        <p:spPr>
          <a:xfrm flipH="1">
            <a:off x="-2" y="5714434"/>
            <a:ext cx="645408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Talk To, Not About</a:t>
            </a:r>
          </a:p>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0EA3A2C-0DDE-4D86-8D05-5CD32063D4D0}"/>
              </a:ext>
            </a:extLst>
          </p:cNvPr>
          <p:cNvGrpSpPr>
            <a:grpSpLocks noChangeAspect="1"/>
          </p:cNvGrpSpPr>
          <p:nvPr/>
        </p:nvGrpSpPr>
        <p:grpSpPr>
          <a:xfrm>
            <a:off x="6783842" y="4247013"/>
            <a:ext cx="1510095" cy="2508583"/>
            <a:chOff x="705199" y="2515037"/>
            <a:chExt cx="2411277" cy="4005636"/>
          </a:xfrm>
        </p:grpSpPr>
        <p:grpSp>
          <p:nvGrpSpPr>
            <p:cNvPr id="17" name="Group 16">
              <a:extLst>
                <a:ext uri="{FF2B5EF4-FFF2-40B4-BE49-F238E27FC236}">
                  <a16:creationId xmlns:a16="http://schemas.microsoft.com/office/drawing/2014/main" id="{3D9A7990-EAA4-4E43-ADC1-7AC5664224AB}"/>
                </a:ext>
              </a:extLst>
            </p:cNvPr>
            <p:cNvGrpSpPr/>
            <p:nvPr/>
          </p:nvGrpSpPr>
          <p:grpSpPr>
            <a:xfrm>
              <a:off x="705199" y="2515037"/>
              <a:ext cx="1860560" cy="4005636"/>
              <a:chOff x="3681112" y="1322902"/>
              <a:chExt cx="1860560" cy="4005636"/>
            </a:xfrm>
          </p:grpSpPr>
          <p:sp>
            <p:nvSpPr>
              <p:cNvPr id="26" name="Rectangle: Rounded Corners 67">
                <a:extLst>
                  <a:ext uri="{FF2B5EF4-FFF2-40B4-BE49-F238E27FC236}">
                    <a16:creationId xmlns:a16="http://schemas.microsoft.com/office/drawing/2014/main" id="{27C3CDCD-9691-4618-99CD-A500489A2154}"/>
                  </a:ext>
                </a:extLst>
              </p:cNvPr>
              <p:cNvSpPr/>
              <p:nvPr/>
            </p:nvSpPr>
            <p:spPr>
              <a:xfrm>
                <a:off x="4408509" y="2652961"/>
                <a:ext cx="548781" cy="120126"/>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2014B27E-9EE2-4E2D-A786-138A2BA39F2A}"/>
                  </a:ext>
                </a:extLst>
              </p:cNvPr>
              <p:cNvSpPr/>
              <p:nvPr/>
            </p:nvSpPr>
            <p:spPr>
              <a:xfrm>
                <a:off x="4545195" y="2570026"/>
                <a:ext cx="293536" cy="335917"/>
              </a:xfrm>
              <a:prstGeom prst="ellipse">
                <a:avLst/>
              </a:prstGeom>
              <a:solidFill>
                <a:srgbClr val="E3A74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12">
                <a:extLst>
                  <a:ext uri="{FF2B5EF4-FFF2-40B4-BE49-F238E27FC236}">
                    <a16:creationId xmlns:a16="http://schemas.microsoft.com/office/drawing/2014/main" id="{9966C21E-DC0E-4CDD-BB0E-1D4CF9BF718F}"/>
                  </a:ext>
                </a:extLst>
              </p:cNvPr>
              <p:cNvSpPr/>
              <p:nvPr/>
            </p:nvSpPr>
            <p:spPr>
              <a:xfrm rot="331567">
                <a:off x="4110368" y="1329239"/>
                <a:ext cx="1126943" cy="1358888"/>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76408"/>
                  <a:gd name="connsiteX1" fmla="*/ 129145 w 1209459"/>
                  <a:gd name="connsiteY1" fmla="*/ 177730 h 1176408"/>
                  <a:gd name="connsiteX2" fmla="*/ 628950 w 1209459"/>
                  <a:gd name="connsiteY2" fmla="*/ 928 h 1176408"/>
                  <a:gd name="connsiteX3" fmla="*/ 1053137 w 1209459"/>
                  <a:gd name="connsiteY3" fmla="*/ 130705 h 1176408"/>
                  <a:gd name="connsiteX4" fmla="*/ 1187810 w 1209459"/>
                  <a:gd name="connsiteY4" fmla="*/ 564566 h 1176408"/>
                  <a:gd name="connsiteX5" fmla="*/ 552529 w 1209459"/>
                  <a:gd name="connsiteY5" fmla="*/ 1169351 h 1176408"/>
                  <a:gd name="connsiteX6" fmla="*/ 28406 w 1209459"/>
                  <a:gd name="connsiteY6" fmla="*/ 576322 h 1176408"/>
                  <a:gd name="connsiteX0" fmla="*/ 31800 w 1212853"/>
                  <a:gd name="connsiteY0" fmla="*/ 576322 h 1155299"/>
                  <a:gd name="connsiteX1" fmla="*/ 132539 w 1212853"/>
                  <a:gd name="connsiteY1" fmla="*/ 177730 h 1155299"/>
                  <a:gd name="connsiteX2" fmla="*/ 632344 w 1212853"/>
                  <a:gd name="connsiteY2" fmla="*/ 928 h 1155299"/>
                  <a:gd name="connsiteX3" fmla="*/ 1056531 w 1212853"/>
                  <a:gd name="connsiteY3" fmla="*/ 130705 h 1155299"/>
                  <a:gd name="connsiteX4" fmla="*/ 1191204 w 1212853"/>
                  <a:gd name="connsiteY4" fmla="*/ 564566 h 1155299"/>
                  <a:gd name="connsiteX5" fmla="*/ 602616 w 1212853"/>
                  <a:gd name="connsiteY5" fmla="*/ 1147621 h 1155299"/>
                  <a:gd name="connsiteX6" fmla="*/ 31800 w 1212853"/>
                  <a:gd name="connsiteY6" fmla="*/ 576322 h 1155299"/>
                  <a:gd name="connsiteX0" fmla="*/ 31800 w 1212853"/>
                  <a:gd name="connsiteY0" fmla="*/ 576322 h 1149272"/>
                  <a:gd name="connsiteX1" fmla="*/ 132539 w 1212853"/>
                  <a:gd name="connsiteY1" fmla="*/ 177730 h 1149272"/>
                  <a:gd name="connsiteX2" fmla="*/ 632344 w 1212853"/>
                  <a:gd name="connsiteY2" fmla="*/ 928 h 1149272"/>
                  <a:gd name="connsiteX3" fmla="*/ 1056531 w 1212853"/>
                  <a:gd name="connsiteY3" fmla="*/ 130705 h 1149272"/>
                  <a:gd name="connsiteX4" fmla="*/ 1191204 w 1212853"/>
                  <a:gd name="connsiteY4" fmla="*/ 564566 h 1149272"/>
                  <a:gd name="connsiteX5" fmla="*/ 602616 w 1212853"/>
                  <a:gd name="connsiteY5" fmla="*/ 1147621 h 1149272"/>
                  <a:gd name="connsiteX6" fmla="*/ 31800 w 1212853"/>
                  <a:gd name="connsiteY6" fmla="*/ 576322 h 1149272"/>
                  <a:gd name="connsiteX0" fmla="*/ 37980 w 1219033"/>
                  <a:gd name="connsiteY0" fmla="*/ 576322 h 1149272"/>
                  <a:gd name="connsiteX1" fmla="*/ 138719 w 1219033"/>
                  <a:gd name="connsiteY1" fmla="*/ 177730 h 1149272"/>
                  <a:gd name="connsiteX2" fmla="*/ 638524 w 1219033"/>
                  <a:gd name="connsiteY2" fmla="*/ 928 h 1149272"/>
                  <a:gd name="connsiteX3" fmla="*/ 1062711 w 1219033"/>
                  <a:gd name="connsiteY3" fmla="*/ 130705 h 1149272"/>
                  <a:gd name="connsiteX4" fmla="*/ 1197384 w 1219033"/>
                  <a:gd name="connsiteY4" fmla="*/ 564566 h 1149272"/>
                  <a:gd name="connsiteX5" fmla="*/ 608796 w 1219033"/>
                  <a:gd name="connsiteY5" fmla="*/ 1147621 h 1149272"/>
                  <a:gd name="connsiteX6" fmla="*/ 37980 w 1219033"/>
                  <a:gd name="connsiteY6" fmla="*/ 576322 h 1149272"/>
                  <a:gd name="connsiteX0" fmla="*/ 15047 w 1196100"/>
                  <a:gd name="connsiteY0" fmla="*/ 577404 h 1150354"/>
                  <a:gd name="connsiteX1" fmla="*/ 204080 w 1196100"/>
                  <a:gd name="connsiteY1" fmla="*/ 207000 h 1150354"/>
                  <a:gd name="connsiteX2" fmla="*/ 615591 w 1196100"/>
                  <a:gd name="connsiteY2" fmla="*/ 2010 h 1150354"/>
                  <a:gd name="connsiteX3" fmla="*/ 1039778 w 1196100"/>
                  <a:gd name="connsiteY3" fmla="*/ 131787 h 1150354"/>
                  <a:gd name="connsiteX4" fmla="*/ 1174451 w 1196100"/>
                  <a:gd name="connsiteY4" fmla="*/ 565648 h 1150354"/>
                  <a:gd name="connsiteX5" fmla="*/ 585863 w 1196100"/>
                  <a:gd name="connsiteY5" fmla="*/ 1148703 h 1150354"/>
                  <a:gd name="connsiteX6" fmla="*/ 15047 w 1196100"/>
                  <a:gd name="connsiteY6" fmla="*/ 577404 h 1150354"/>
                  <a:gd name="connsiteX0" fmla="*/ 14756 w 1195514"/>
                  <a:gd name="connsiteY0" fmla="*/ 512233 h 1085183"/>
                  <a:gd name="connsiteX1" fmla="*/ 203789 w 1195514"/>
                  <a:gd name="connsiteY1" fmla="*/ 141829 h 1085183"/>
                  <a:gd name="connsiteX2" fmla="*/ 588922 w 1195514"/>
                  <a:gd name="connsiteY2" fmla="*/ 8871 h 1085183"/>
                  <a:gd name="connsiteX3" fmla="*/ 1039487 w 1195514"/>
                  <a:gd name="connsiteY3" fmla="*/ 66616 h 1085183"/>
                  <a:gd name="connsiteX4" fmla="*/ 1174160 w 1195514"/>
                  <a:gd name="connsiteY4" fmla="*/ 500477 h 1085183"/>
                  <a:gd name="connsiteX5" fmla="*/ 585572 w 1195514"/>
                  <a:gd name="connsiteY5" fmla="*/ 1083532 h 1085183"/>
                  <a:gd name="connsiteX6" fmla="*/ 14756 w 1195514"/>
                  <a:gd name="connsiteY6" fmla="*/ 512233 h 1085183"/>
                  <a:gd name="connsiteX0" fmla="*/ 14756 w 1188047"/>
                  <a:gd name="connsiteY0" fmla="*/ 504473 h 1077423"/>
                  <a:gd name="connsiteX1" fmla="*/ 203789 w 1188047"/>
                  <a:gd name="connsiteY1" fmla="*/ 134069 h 1077423"/>
                  <a:gd name="connsiteX2" fmla="*/ 588922 w 1188047"/>
                  <a:gd name="connsiteY2" fmla="*/ 1111 h 1077423"/>
                  <a:gd name="connsiteX3" fmla="*/ 950348 w 1188047"/>
                  <a:gd name="connsiteY3" fmla="*/ 96063 h 1077423"/>
                  <a:gd name="connsiteX4" fmla="*/ 1174160 w 1188047"/>
                  <a:gd name="connsiteY4" fmla="*/ 492717 h 1077423"/>
                  <a:gd name="connsiteX5" fmla="*/ 585572 w 1188047"/>
                  <a:gd name="connsiteY5" fmla="*/ 1075772 h 1077423"/>
                  <a:gd name="connsiteX6" fmla="*/ 14756 w 1188047"/>
                  <a:gd name="connsiteY6" fmla="*/ 504473 h 1077423"/>
                  <a:gd name="connsiteX0" fmla="*/ 14756 w 1163548"/>
                  <a:gd name="connsiteY0" fmla="*/ 504497 h 1075798"/>
                  <a:gd name="connsiteX1" fmla="*/ 203789 w 1163548"/>
                  <a:gd name="connsiteY1" fmla="*/ 134093 h 1075798"/>
                  <a:gd name="connsiteX2" fmla="*/ 588922 w 1163548"/>
                  <a:gd name="connsiteY2" fmla="*/ 1135 h 1075798"/>
                  <a:gd name="connsiteX3" fmla="*/ 950348 w 1163548"/>
                  <a:gd name="connsiteY3" fmla="*/ 96087 h 1075798"/>
                  <a:gd name="connsiteX4" fmla="*/ 1148344 w 1163548"/>
                  <a:gd name="connsiteY4" fmla="*/ 497065 h 1075798"/>
                  <a:gd name="connsiteX5" fmla="*/ 585572 w 1163548"/>
                  <a:gd name="connsiteY5" fmla="*/ 1075796 h 1075798"/>
                  <a:gd name="connsiteX6" fmla="*/ 14756 w 1163548"/>
                  <a:gd name="connsiteY6" fmla="*/ 504497 h 1075798"/>
                  <a:gd name="connsiteX0" fmla="*/ 15670 w 1149683"/>
                  <a:gd name="connsiteY0" fmla="*/ 505690 h 1075799"/>
                  <a:gd name="connsiteX1" fmla="*/ 189924 w 1149683"/>
                  <a:gd name="connsiteY1" fmla="*/ 134093 h 1075799"/>
                  <a:gd name="connsiteX2" fmla="*/ 575057 w 1149683"/>
                  <a:gd name="connsiteY2" fmla="*/ 1135 h 1075799"/>
                  <a:gd name="connsiteX3" fmla="*/ 936483 w 1149683"/>
                  <a:gd name="connsiteY3" fmla="*/ 96087 h 1075799"/>
                  <a:gd name="connsiteX4" fmla="*/ 1134479 w 1149683"/>
                  <a:gd name="connsiteY4" fmla="*/ 497065 h 1075799"/>
                  <a:gd name="connsiteX5" fmla="*/ 571707 w 1149683"/>
                  <a:gd name="connsiteY5" fmla="*/ 1075796 h 1075799"/>
                  <a:gd name="connsiteX6" fmla="*/ 15670 w 1149683"/>
                  <a:gd name="connsiteY6" fmla="*/ 505690 h 1075799"/>
                  <a:gd name="connsiteX0" fmla="*/ 3945 w 1137958"/>
                  <a:gd name="connsiteY0" fmla="*/ 505690 h 1075799"/>
                  <a:gd name="connsiteX1" fmla="*/ 178199 w 1137958"/>
                  <a:gd name="connsiteY1" fmla="*/ 134093 h 1075799"/>
                  <a:gd name="connsiteX2" fmla="*/ 563332 w 1137958"/>
                  <a:gd name="connsiteY2" fmla="*/ 1135 h 1075799"/>
                  <a:gd name="connsiteX3" fmla="*/ 924758 w 1137958"/>
                  <a:gd name="connsiteY3" fmla="*/ 96087 h 1075799"/>
                  <a:gd name="connsiteX4" fmla="*/ 1122754 w 1137958"/>
                  <a:gd name="connsiteY4" fmla="*/ 497065 h 1075799"/>
                  <a:gd name="connsiteX5" fmla="*/ 559982 w 1137958"/>
                  <a:gd name="connsiteY5" fmla="*/ 1075796 h 1075799"/>
                  <a:gd name="connsiteX6" fmla="*/ 3945 w 1137958"/>
                  <a:gd name="connsiteY6" fmla="*/ 505690 h 1075799"/>
                  <a:gd name="connsiteX0" fmla="*/ 22759 w 1156772"/>
                  <a:gd name="connsiteY0" fmla="*/ 505690 h 1071477"/>
                  <a:gd name="connsiteX1" fmla="*/ 197013 w 1156772"/>
                  <a:gd name="connsiteY1" fmla="*/ 134093 h 1071477"/>
                  <a:gd name="connsiteX2" fmla="*/ 582146 w 1156772"/>
                  <a:gd name="connsiteY2" fmla="*/ 1135 h 1071477"/>
                  <a:gd name="connsiteX3" fmla="*/ 943572 w 1156772"/>
                  <a:gd name="connsiteY3" fmla="*/ 96087 h 1071477"/>
                  <a:gd name="connsiteX4" fmla="*/ 1141568 w 1156772"/>
                  <a:gd name="connsiteY4" fmla="*/ 497065 h 1071477"/>
                  <a:gd name="connsiteX5" fmla="*/ 695339 w 1156772"/>
                  <a:gd name="connsiteY5" fmla="*/ 1071474 h 1071477"/>
                  <a:gd name="connsiteX6" fmla="*/ 22759 w 1156772"/>
                  <a:gd name="connsiteY6" fmla="*/ 505690 h 1071477"/>
                  <a:gd name="connsiteX0" fmla="*/ 22759 w 1156772"/>
                  <a:gd name="connsiteY0" fmla="*/ 505690 h 1082581"/>
                  <a:gd name="connsiteX1" fmla="*/ 197013 w 1156772"/>
                  <a:gd name="connsiteY1" fmla="*/ 134093 h 1082581"/>
                  <a:gd name="connsiteX2" fmla="*/ 582146 w 1156772"/>
                  <a:gd name="connsiteY2" fmla="*/ 1135 h 1082581"/>
                  <a:gd name="connsiteX3" fmla="*/ 943572 w 1156772"/>
                  <a:gd name="connsiteY3" fmla="*/ 96087 h 1082581"/>
                  <a:gd name="connsiteX4" fmla="*/ 1141568 w 1156772"/>
                  <a:gd name="connsiteY4" fmla="*/ 497065 h 1082581"/>
                  <a:gd name="connsiteX5" fmla="*/ 695339 w 1156772"/>
                  <a:gd name="connsiteY5" fmla="*/ 1071474 h 1082581"/>
                  <a:gd name="connsiteX6" fmla="*/ 22759 w 1156772"/>
                  <a:gd name="connsiteY6" fmla="*/ 505690 h 1082581"/>
                  <a:gd name="connsiteX0" fmla="*/ 22759 w 1156772"/>
                  <a:gd name="connsiteY0" fmla="*/ 505690 h 1073305"/>
                  <a:gd name="connsiteX1" fmla="*/ 197013 w 1156772"/>
                  <a:gd name="connsiteY1" fmla="*/ 134093 h 1073305"/>
                  <a:gd name="connsiteX2" fmla="*/ 582146 w 1156772"/>
                  <a:gd name="connsiteY2" fmla="*/ 1135 h 1073305"/>
                  <a:gd name="connsiteX3" fmla="*/ 943572 w 1156772"/>
                  <a:gd name="connsiteY3" fmla="*/ 96087 h 1073305"/>
                  <a:gd name="connsiteX4" fmla="*/ 1141568 w 1156772"/>
                  <a:gd name="connsiteY4" fmla="*/ 497065 h 1073305"/>
                  <a:gd name="connsiteX5" fmla="*/ 695339 w 1156772"/>
                  <a:gd name="connsiteY5" fmla="*/ 1071474 h 1073305"/>
                  <a:gd name="connsiteX6" fmla="*/ 22759 w 1156772"/>
                  <a:gd name="connsiteY6" fmla="*/ 505690 h 1073305"/>
                  <a:gd name="connsiteX0" fmla="*/ 22759 w 1156772"/>
                  <a:gd name="connsiteY0" fmla="*/ 505690 h 1074200"/>
                  <a:gd name="connsiteX1" fmla="*/ 197013 w 1156772"/>
                  <a:gd name="connsiteY1" fmla="*/ 134093 h 1074200"/>
                  <a:gd name="connsiteX2" fmla="*/ 582146 w 1156772"/>
                  <a:gd name="connsiteY2" fmla="*/ 1135 h 1074200"/>
                  <a:gd name="connsiteX3" fmla="*/ 943572 w 1156772"/>
                  <a:gd name="connsiteY3" fmla="*/ 96087 h 1074200"/>
                  <a:gd name="connsiteX4" fmla="*/ 1141568 w 1156772"/>
                  <a:gd name="connsiteY4" fmla="*/ 497065 h 1074200"/>
                  <a:gd name="connsiteX5" fmla="*/ 695339 w 1156772"/>
                  <a:gd name="connsiteY5" fmla="*/ 1071474 h 1074200"/>
                  <a:gd name="connsiteX6" fmla="*/ 22759 w 1156772"/>
                  <a:gd name="connsiteY6" fmla="*/ 505690 h 1074200"/>
                  <a:gd name="connsiteX0" fmla="*/ 22759 w 1156772"/>
                  <a:gd name="connsiteY0" fmla="*/ 505690 h 1079393"/>
                  <a:gd name="connsiteX1" fmla="*/ 197013 w 1156772"/>
                  <a:gd name="connsiteY1" fmla="*/ 134093 h 1079393"/>
                  <a:gd name="connsiteX2" fmla="*/ 582146 w 1156772"/>
                  <a:gd name="connsiteY2" fmla="*/ 1135 h 1079393"/>
                  <a:gd name="connsiteX3" fmla="*/ 943572 w 1156772"/>
                  <a:gd name="connsiteY3" fmla="*/ 96087 h 1079393"/>
                  <a:gd name="connsiteX4" fmla="*/ 1141568 w 1156772"/>
                  <a:gd name="connsiteY4" fmla="*/ 497065 h 1079393"/>
                  <a:gd name="connsiteX5" fmla="*/ 695339 w 1156772"/>
                  <a:gd name="connsiteY5" fmla="*/ 1071474 h 1079393"/>
                  <a:gd name="connsiteX6" fmla="*/ 22759 w 1156772"/>
                  <a:gd name="connsiteY6" fmla="*/ 505690 h 1079393"/>
                  <a:gd name="connsiteX0" fmla="*/ 30726 w 1091323"/>
                  <a:gd name="connsiteY0" fmla="*/ 523439 h 1071510"/>
                  <a:gd name="connsiteX1" fmla="*/ 131564 w 1091323"/>
                  <a:gd name="connsiteY1" fmla="*/ 134093 h 1071510"/>
                  <a:gd name="connsiteX2" fmla="*/ 516697 w 1091323"/>
                  <a:gd name="connsiteY2" fmla="*/ 1135 h 1071510"/>
                  <a:gd name="connsiteX3" fmla="*/ 878123 w 1091323"/>
                  <a:gd name="connsiteY3" fmla="*/ 96087 h 1071510"/>
                  <a:gd name="connsiteX4" fmla="*/ 1076119 w 1091323"/>
                  <a:gd name="connsiteY4" fmla="*/ 497065 h 1071510"/>
                  <a:gd name="connsiteX5" fmla="*/ 629890 w 1091323"/>
                  <a:gd name="connsiteY5" fmla="*/ 1071474 h 1071510"/>
                  <a:gd name="connsiteX6" fmla="*/ 30726 w 1091323"/>
                  <a:gd name="connsiteY6" fmla="*/ 523439 h 1071510"/>
                  <a:gd name="connsiteX0" fmla="*/ 30726 w 1091323"/>
                  <a:gd name="connsiteY0" fmla="*/ 523439 h 1073994"/>
                  <a:gd name="connsiteX1" fmla="*/ 131564 w 1091323"/>
                  <a:gd name="connsiteY1" fmla="*/ 134093 h 1073994"/>
                  <a:gd name="connsiteX2" fmla="*/ 516697 w 1091323"/>
                  <a:gd name="connsiteY2" fmla="*/ 1135 h 1073994"/>
                  <a:gd name="connsiteX3" fmla="*/ 878123 w 1091323"/>
                  <a:gd name="connsiteY3" fmla="*/ 96087 h 1073994"/>
                  <a:gd name="connsiteX4" fmla="*/ 1076119 w 1091323"/>
                  <a:gd name="connsiteY4" fmla="*/ 497065 h 1073994"/>
                  <a:gd name="connsiteX5" fmla="*/ 629890 w 1091323"/>
                  <a:gd name="connsiteY5" fmla="*/ 1071474 h 1073994"/>
                  <a:gd name="connsiteX6" fmla="*/ 140182 w 1091323"/>
                  <a:gd name="connsiteY6" fmla="*/ 699468 h 1073994"/>
                  <a:gd name="connsiteX7" fmla="*/ 30726 w 1091323"/>
                  <a:gd name="connsiteY7" fmla="*/ 523439 h 1073994"/>
                  <a:gd name="connsiteX0" fmla="*/ 8923 w 1069520"/>
                  <a:gd name="connsiteY0" fmla="*/ 523439 h 1076520"/>
                  <a:gd name="connsiteX1" fmla="*/ 109761 w 1069520"/>
                  <a:gd name="connsiteY1" fmla="*/ 134093 h 1076520"/>
                  <a:gd name="connsiteX2" fmla="*/ 494894 w 1069520"/>
                  <a:gd name="connsiteY2" fmla="*/ 1135 h 1076520"/>
                  <a:gd name="connsiteX3" fmla="*/ 856320 w 1069520"/>
                  <a:gd name="connsiteY3" fmla="*/ 96087 h 1076520"/>
                  <a:gd name="connsiteX4" fmla="*/ 1054316 w 1069520"/>
                  <a:gd name="connsiteY4" fmla="*/ 497065 h 1076520"/>
                  <a:gd name="connsiteX5" fmla="*/ 608087 w 1069520"/>
                  <a:gd name="connsiteY5" fmla="*/ 1071474 h 1076520"/>
                  <a:gd name="connsiteX6" fmla="*/ 72847 w 1069520"/>
                  <a:gd name="connsiteY6" fmla="*/ 763595 h 1076520"/>
                  <a:gd name="connsiteX7" fmla="*/ 8923 w 1069520"/>
                  <a:gd name="connsiteY7" fmla="*/ 523439 h 1076520"/>
                  <a:gd name="connsiteX0" fmla="*/ 8923 w 1069520"/>
                  <a:gd name="connsiteY0" fmla="*/ 523439 h 1076520"/>
                  <a:gd name="connsiteX1" fmla="*/ 109761 w 1069520"/>
                  <a:gd name="connsiteY1" fmla="*/ 134093 h 1076520"/>
                  <a:gd name="connsiteX2" fmla="*/ 494894 w 1069520"/>
                  <a:gd name="connsiteY2" fmla="*/ 1135 h 1076520"/>
                  <a:gd name="connsiteX3" fmla="*/ 856320 w 1069520"/>
                  <a:gd name="connsiteY3" fmla="*/ 96087 h 1076520"/>
                  <a:gd name="connsiteX4" fmla="*/ 1054316 w 1069520"/>
                  <a:gd name="connsiteY4" fmla="*/ 497065 h 1076520"/>
                  <a:gd name="connsiteX5" fmla="*/ 608087 w 1069520"/>
                  <a:gd name="connsiteY5" fmla="*/ 1071474 h 1076520"/>
                  <a:gd name="connsiteX6" fmla="*/ 72847 w 1069520"/>
                  <a:gd name="connsiteY6" fmla="*/ 763595 h 1076520"/>
                  <a:gd name="connsiteX7" fmla="*/ 8923 w 1069520"/>
                  <a:gd name="connsiteY7" fmla="*/ 523439 h 1076520"/>
                  <a:gd name="connsiteX0" fmla="*/ 291 w 1060888"/>
                  <a:gd name="connsiteY0" fmla="*/ 523439 h 1077128"/>
                  <a:gd name="connsiteX1" fmla="*/ 101129 w 1060888"/>
                  <a:gd name="connsiteY1" fmla="*/ 134093 h 1077128"/>
                  <a:gd name="connsiteX2" fmla="*/ 486262 w 1060888"/>
                  <a:gd name="connsiteY2" fmla="*/ 1135 h 1077128"/>
                  <a:gd name="connsiteX3" fmla="*/ 847688 w 1060888"/>
                  <a:gd name="connsiteY3" fmla="*/ 96087 h 1077128"/>
                  <a:gd name="connsiteX4" fmla="*/ 1045684 w 1060888"/>
                  <a:gd name="connsiteY4" fmla="*/ 497065 h 1077128"/>
                  <a:gd name="connsiteX5" fmla="*/ 599455 w 1060888"/>
                  <a:gd name="connsiteY5" fmla="*/ 1071474 h 1077128"/>
                  <a:gd name="connsiteX6" fmla="*/ 95326 w 1060888"/>
                  <a:gd name="connsiteY6" fmla="*/ 775228 h 1077128"/>
                  <a:gd name="connsiteX7" fmla="*/ 291 w 1060888"/>
                  <a:gd name="connsiteY7" fmla="*/ 523439 h 1077128"/>
                  <a:gd name="connsiteX0" fmla="*/ 291 w 1067702"/>
                  <a:gd name="connsiteY0" fmla="*/ 524506 h 1074946"/>
                  <a:gd name="connsiteX1" fmla="*/ 101129 w 1067702"/>
                  <a:gd name="connsiteY1" fmla="*/ 135160 h 1074946"/>
                  <a:gd name="connsiteX2" fmla="*/ 486262 w 1067702"/>
                  <a:gd name="connsiteY2" fmla="*/ 2202 h 1074946"/>
                  <a:gd name="connsiteX3" fmla="*/ 847688 w 1067702"/>
                  <a:gd name="connsiteY3" fmla="*/ 97154 h 1074946"/>
                  <a:gd name="connsiteX4" fmla="*/ 1052890 w 1067702"/>
                  <a:gd name="connsiteY4" fmla="*/ 604912 h 1074946"/>
                  <a:gd name="connsiteX5" fmla="*/ 599455 w 1067702"/>
                  <a:gd name="connsiteY5" fmla="*/ 1072541 h 1074946"/>
                  <a:gd name="connsiteX6" fmla="*/ 95326 w 1067702"/>
                  <a:gd name="connsiteY6" fmla="*/ 776295 h 1074946"/>
                  <a:gd name="connsiteX7" fmla="*/ 291 w 1067702"/>
                  <a:gd name="connsiteY7" fmla="*/ 524506 h 1074946"/>
                  <a:gd name="connsiteX0" fmla="*/ 285 w 1067696"/>
                  <a:gd name="connsiteY0" fmla="*/ 524506 h 1076658"/>
                  <a:gd name="connsiteX1" fmla="*/ 101123 w 1067696"/>
                  <a:gd name="connsiteY1" fmla="*/ 135160 h 1076658"/>
                  <a:gd name="connsiteX2" fmla="*/ 486256 w 1067696"/>
                  <a:gd name="connsiteY2" fmla="*/ 2202 h 1076658"/>
                  <a:gd name="connsiteX3" fmla="*/ 847682 w 1067696"/>
                  <a:gd name="connsiteY3" fmla="*/ 97154 h 1076658"/>
                  <a:gd name="connsiteX4" fmla="*/ 1052884 w 1067696"/>
                  <a:gd name="connsiteY4" fmla="*/ 604912 h 1076658"/>
                  <a:gd name="connsiteX5" fmla="*/ 599449 w 1067696"/>
                  <a:gd name="connsiteY5" fmla="*/ 1072541 h 1076658"/>
                  <a:gd name="connsiteX6" fmla="*/ 120289 w 1067696"/>
                  <a:gd name="connsiteY6" fmla="*/ 816395 h 1076658"/>
                  <a:gd name="connsiteX7" fmla="*/ 285 w 1067696"/>
                  <a:gd name="connsiteY7" fmla="*/ 524506 h 1076658"/>
                  <a:gd name="connsiteX0" fmla="*/ 285 w 1076064"/>
                  <a:gd name="connsiteY0" fmla="*/ 524496 h 1076670"/>
                  <a:gd name="connsiteX1" fmla="*/ 101123 w 1076064"/>
                  <a:gd name="connsiteY1" fmla="*/ 135150 h 1076670"/>
                  <a:gd name="connsiteX2" fmla="*/ 486256 w 1076064"/>
                  <a:gd name="connsiteY2" fmla="*/ 2192 h 1076670"/>
                  <a:gd name="connsiteX3" fmla="*/ 847682 w 1076064"/>
                  <a:gd name="connsiteY3" fmla="*/ 97144 h 1076670"/>
                  <a:gd name="connsiteX4" fmla="*/ 1061705 w 1076064"/>
                  <a:gd name="connsiteY4" fmla="*/ 604231 h 1076670"/>
                  <a:gd name="connsiteX5" fmla="*/ 599449 w 1076064"/>
                  <a:gd name="connsiteY5" fmla="*/ 1072531 h 1076670"/>
                  <a:gd name="connsiteX6" fmla="*/ 120289 w 1076064"/>
                  <a:gd name="connsiteY6" fmla="*/ 816385 h 1076670"/>
                  <a:gd name="connsiteX7" fmla="*/ 285 w 1076064"/>
                  <a:gd name="connsiteY7" fmla="*/ 524496 h 1076670"/>
                  <a:gd name="connsiteX0" fmla="*/ 896 w 1050638"/>
                  <a:gd name="connsiteY0" fmla="*/ 519016 h 1076687"/>
                  <a:gd name="connsiteX1" fmla="*/ 75697 w 1050638"/>
                  <a:gd name="connsiteY1" fmla="*/ 135150 h 1076687"/>
                  <a:gd name="connsiteX2" fmla="*/ 460830 w 1050638"/>
                  <a:gd name="connsiteY2" fmla="*/ 2192 h 1076687"/>
                  <a:gd name="connsiteX3" fmla="*/ 822256 w 1050638"/>
                  <a:gd name="connsiteY3" fmla="*/ 97144 h 1076687"/>
                  <a:gd name="connsiteX4" fmla="*/ 1036279 w 1050638"/>
                  <a:gd name="connsiteY4" fmla="*/ 604231 h 1076687"/>
                  <a:gd name="connsiteX5" fmla="*/ 574023 w 1050638"/>
                  <a:gd name="connsiteY5" fmla="*/ 1072531 h 1076687"/>
                  <a:gd name="connsiteX6" fmla="*/ 94863 w 1050638"/>
                  <a:gd name="connsiteY6" fmla="*/ 816385 h 1076687"/>
                  <a:gd name="connsiteX7" fmla="*/ 896 w 1050638"/>
                  <a:gd name="connsiteY7" fmla="*/ 519016 h 1076687"/>
                  <a:gd name="connsiteX0" fmla="*/ 10538 w 1060280"/>
                  <a:gd name="connsiteY0" fmla="*/ 519016 h 1076687"/>
                  <a:gd name="connsiteX1" fmla="*/ 85339 w 1060280"/>
                  <a:gd name="connsiteY1" fmla="*/ 135150 h 1076687"/>
                  <a:gd name="connsiteX2" fmla="*/ 470472 w 1060280"/>
                  <a:gd name="connsiteY2" fmla="*/ 2192 h 1076687"/>
                  <a:gd name="connsiteX3" fmla="*/ 831898 w 1060280"/>
                  <a:gd name="connsiteY3" fmla="*/ 97144 h 1076687"/>
                  <a:gd name="connsiteX4" fmla="*/ 1045921 w 1060280"/>
                  <a:gd name="connsiteY4" fmla="*/ 604231 h 1076687"/>
                  <a:gd name="connsiteX5" fmla="*/ 583665 w 1060280"/>
                  <a:gd name="connsiteY5" fmla="*/ 1072531 h 1076687"/>
                  <a:gd name="connsiteX6" fmla="*/ 104505 w 1060280"/>
                  <a:gd name="connsiteY6" fmla="*/ 816385 h 1076687"/>
                  <a:gd name="connsiteX7" fmla="*/ 10538 w 1060280"/>
                  <a:gd name="connsiteY7" fmla="*/ 519016 h 1076687"/>
                  <a:gd name="connsiteX0" fmla="*/ 10538 w 1060280"/>
                  <a:gd name="connsiteY0" fmla="*/ 519016 h 1076798"/>
                  <a:gd name="connsiteX1" fmla="*/ 85339 w 1060280"/>
                  <a:gd name="connsiteY1" fmla="*/ 135150 h 1076798"/>
                  <a:gd name="connsiteX2" fmla="*/ 470472 w 1060280"/>
                  <a:gd name="connsiteY2" fmla="*/ 2192 h 1076798"/>
                  <a:gd name="connsiteX3" fmla="*/ 831898 w 1060280"/>
                  <a:gd name="connsiteY3" fmla="*/ 97144 h 1076798"/>
                  <a:gd name="connsiteX4" fmla="*/ 1045921 w 1060280"/>
                  <a:gd name="connsiteY4" fmla="*/ 604231 h 1076798"/>
                  <a:gd name="connsiteX5" fmla="*/ 583665 w 1060280"/>
                  <a:gd name="connsiteY5" fmla="*/ 1072531 h 1076798"/>
                  <a:gd name="connsiteX6" fmla="*/ 104505 w 1060280"/>
                  <a:gd name="connsiteY6" fmla="*/ 816385 h 1076798"/>
                  <a:gd name="connsiteX7" fmla="*/ 10538 w 1060280"/>
                  <a:gd name="connsiteY7" fmla="*/ 519016 h 1076798"/>
                  <a:gd name="connsiteX0" fmla="*/ 10538 w 1088650"/>
                  <a:gd name="connsiteY0" fmla="*/ 517674 h 1075456"/>
                  <a:gd name="connsiteX1" fmla="*/ 85339 w 1088650"/>
                  <a:gd name="connsiteY1" fmla="*/ 133808 h 1075456"/>
                  <a:gd name="connsiteX2" fmla="*/ 470472 w 1088650"/>
                  <a:gd name="connsiteY2" fmla="*/ 850 h 1075456"/>
                  <a:gd name="connsiteX3" fmla="*/ 831898 w 1088650"/>
                  <a:gd name="connsiteY3" fmla="*/ 95802 h 1075456"/>
                  <a:gd name="connsiteX4" fmla="*/ 1043932 w 1088650"/>
                  <a:gd name="connsiteY4" fmla="*/ 435604 h 1075456"/>
                  <a:gd name="connsiteX5" fmla="*/ 1045921 w 1088650"/>
                  <a:gd name="connsiteY5" fmla="*/ 602889 h 1075456"/>
                  <a:gd name="connsiteX6" fmla="*/ 583665 w 1088650"/>
                  <a:gd name="connsiteY6" fmla="*/ 1071189 h 1075456"/>
                  <a:gd name="connsiteX7" fmla="*/ 104505 w 1088650"/>
                  <a:gd name="connsiteY7" fmla="*/ 815043 h 1075456"/>
                  <a:gd name="connsiteX8" fmla="*/ 10538 w 1088650"/>
                  <a:gd name="connsiteY8" fmla="*/ 517674 h 1075456"/>
                  <a:gd name="connsiteX0" fmla="*/ 10538 w 1076597"/>
                  <a:gd name="connsiteY0" fmla="*/ 517674 h 1075456"/>
                  <a:gd name="connsiteX1" fmla="*/ 85339 w 1076597"/>
                  <a:gd name="connsiteY1" fmla="*/ 133808 h 1075456"/>
                  <a:gd name="connsiteX2" fmla="*/ 470472 w 1076597"/>
                  <a:gd name="connsiteY2" fmla="*/ 850 h 1075456"/>
                  <a:gd name="connsiteX3" fmla="*/ 831898 w 1076597"/>
                  <a:gd name="connsiteY3" fmla="*/ 95802 h 1075456"/>
                  <a:gd name="connsiteX4" fmla="*/ 1043932 w 1076597"/>
                  <a:gd name="connsiteY4" fmla="*/ 435604 h 1075456"/>
                  <a:gd name="connsiteX5" fmla="*/ 1045921 w 1076597"/>
                  <a:gd name="connsiteY5" fmla="*/ 602889 h 1075456"/>
                  <a:gd name="connsiteX6" fmla="*/ 583665 w 1076597"/>
                  <a:gd name="connsiteY6" fmla="*/ 1071189 h 1075456"/>
                  <a:gd name="connsiteX7" fmla="*/ 104505 w 1076597"/>
                  <a:gd name="connsiteY7" fmla="*/ 815043 h 1075456"/>
                  <a:gd name="connsiteX8" fmla="*/ 10538 w 1076597"/>
                  <a:gd name="connsiteY8" fmla="*/ 517674 h 1075456"/>
                  <a:gd name="connsiteX0" fmla="*/ 10538 w 1071420"/>
                  <a:gd name="connsiteY0" fmla="*/ 517670 h 1075452"/>
                  <a:gd name="connsiteX1" fmla="*/ 85339 w 1071420"/>
                  <a:gd name="connsiteY1" fmla="*/ 133804 h 1075452"/>
                  <a:gd name="connsiteX2" fmla="*/ 470472 w 1071420"/>
                  <a:gd name="connsiteY2" fmla="*/ 846 h 1075452"/>
                  <a:gd name="connsiteX3" fmla="*/ 831898 w 1071420"/>
                  <a:gd name="connsiteY3" fmla="*/ 95798 h 1075452"/>
                  <a:gd name="connsiteX4" fmla="*/ 1014836 w 1071420"/>
                  <a:gd name="connsiteY4" fmla="*/ 434314 h 1075452"/>
                  <a:gd name="connsiteX5" fmla="*/ 1045921 w 1071420"/>
                  <a:gd name="connsiteY5" fmla="*/ 602885 h 1075452"/>
                  <a:gd name="connsiteX6" fmla="*/ 583665 w 1071420"/>
                  <a:gd name="connsiteY6" fmla="*/ 1071185 h 1075452"/>
                  <a:gd name="connsiteX7" fmla="*/ 104505 w 1071420"/>
                  <a:gd name="connsiteY7" fmla="*/ 815039 h 1075452"/>
                  <a:gd name="connsiteX8" fmla="*/ 10538 w 1071420"/>
                  <a:gd name="connsiteY8" fmla="*/ 517670 h 1075452"/>
                  <a:gd name="connsiteX0" fmla="*/ 10538 w 1078400"/>
                  <a:gd name="connsiteY0" fmla="*/ 517670 h 1075452"/>
                  <a:gd name="connsiteX1" fmla="*/ 85339 w 1078400"/>
                  <a:gd name="connsiteY1" fmla="*/ 133804 h 1075452"/>
                  <a:gd name="connsiteX2" fmla="*/ 470472 w 1078400"/>
                  <a:gd name="connsiteY2" fmla="*/ 846 h 1075452"/>
                  <a:gd name="connsiteX3" fmla="*/ 831898 w 1078400"/>
                  <a:gd name="connsiteY3" fmla="*/ 95798 h 1075452"/>
                  <a:gd name="connsiteX4" fmla="*/ 1014836 w 1078400"/>
                  <a:gd name="connsiteY4" fmla="*/ 434314 h 1075452"/>
                  <a:gd name="connsiteX5" fmla="*/ 1045921 w 1078400"/>
                  <a:gd name="connsiteY5" fmla="*/ 602885 h 1075452"/>
                  <a:gd name="connsiteX6" fmla="*/ 583665 w 1078400"/>
                  <a:gd name="connsiteY6" fmla="*/ 1071185 h 1075452"/>
                  <a:gd name="connsiteX7" fmla="*/ 104505 w 1078400"/>
                  <a:gd name="connsiteY7" fmla="*/ 815039 h 1075452"/>
                  <a:gd name="connsiteX8" fmla="*/ 10538 w 1078400"/>
                  <a:gd name="connsiteY8" fmla="*/ 517670 h 1075452"/>
                  <a:gd name="connsiteX0" fmla="*/ 10538 w 1014836"/>
                  <a:gd name="connsiteY0" fmla="*/ 517670 h 1082438"/>
                  <a:gd name="connsiteX1" fmla="*/ 85339 w 1014836"/>
                  <a:gd name="connsiteY1" fmla="*/ 133804 h 1082438"/>
                  <a:gd name="connsiteX2" fmla="*/ 470472 w 1014836"/>
                  <a:gd name="connsiteY2" fmla="*/ 846 h 1082438"/>
                  <a:gd name="connsiteX3" fmla="*/ 831898 w 1014836"/>
                  <a:gd name="connsiteY3" fmla="*/ 95798 h 1082438"/>
                  <a:gd name="connsiteX4" fmla="*/ 1014836 w 1014836"/>
                  <a:gd name="connsiteY4" fmla="*/ 434314 h 1082438"/>
                  <a:gd name="connsiteX5" fmla="*/ 583665 w 1014836"/>
                  <a:gd name="connsiteY5" fmla="*/ 1071185 h 1082438"/>
                  <a:gd name="connsiteX6" fmla="*/ 104505 w 1014836"/>
                  <a:gd name="connsiteY6" fmla="*/ 815039 h 1082438"/>
                  <a:gd name="connsiteX7" fmla="*/ 10538 w 1014836"/>
                  <a:gd name="connsiteY7" fmla="*/ 517670 h 1082438"/>
                  <a:gd name="connsiteX0" fmla="*/ 10538 w 1014841"/>
                  <a:gd name="connsiteY0" fmla="*/ 517670 h 1071196"/>
                  <a:gd name="connsiteX1" fmla="*/ 85339 w 1014841"/>
                  <a:gd name="connsiteY1" fmla="*/ 133804 h 1071196"/>
                  <a:gd name="connsiteX2" fmla="*/ 470472 w 1014841"/>
                  <a:gd name="connsiteY2" fmla="*/ 846 h 1071196"/>
                  <a:gd name="connsiteX3" fmla="*/ 831898 w 1014841"/>
                  <a:gd name="connsiteY3" fmla="*/ 95798 h 1071196"/>
                  <a:gd name="connsiteX4" fmla="*/ 1014836 w 1014841"/>
                  <a:gd name="connsiteY4" fmla="*/ 434314 h 1071196"/>
                  <a:gd name="connsiteX5" fmla="*/ 826799 w 1014841"/>
                  <a:gd name="connsiteY5" fmla="*/ 805603 h 1071196"/>
                  <a:gd name="connsiteX6" fmla="*/ 583665 w 1014841"/>
                  <a:gd name="connsiteY6" fmla="*/ 1071185 h 1071196"/>
                  <a:gd name="connsiteX7" fmla="*/ 104505 w 1014841"/>
                  <a:gd name="connsiteY7" fmla="*/ 815039 h 1071196"/>
                  <a:gd name="connsiteX8" fmla="*/ 10538 w 1014841"/>
                  <a:gd name="connsiteY8" fmla="*/ 517670 h 1071196"/>
                  <a:gd name="connsiteX0" fmla="*/ 10538 w 1036560"/>
                  <a:gd name="connsiteY0" fmla="*/ 517670 h 1071583"/>
                  <a:gd name="connsiteX1" fmla="*/ 85339 w 1036560"/>
                  <a:gd name="connsiteY1" fmla="*/ 133804 h 1071583"/>
                  <a:gd name="connsiteX2" fmla="*/ 470472 w 1036560"/>
                  <a:gd name="connsiteY2" fmla="*/ 846 h 1071583"/>
                  <a:gd name="connsiteX3" fmla="*/ 831898 w 1036560"/>
                  <a:gd name="connsiteY3" fmla="*/ 95798 h 1071583"/>
                  <a:gd name="connsiteX4" fmla="*/ 1014836 w 1036560"/>
                  <a:gd name="connsiteY4" fmla="*/ 434314 h 1071583"/>
                  <a:gd name="connsiteX5" fmla="*/ 1000737 w 1036560"/>
                  <a:gd name="connsiteY5" fmla="*/ 862371 h 1071583"/>
                  <a:gd name="connsiteX6" fmla="*/ 583665 w 1036560"/>
                  <a:gd name="connsiteY6" fmla="*/ 1071185 h 1071583"/>
                  <a:gd name="connsiteX7" fmla="*/ 104505 w 1036560"/>
                  <a:gd name="connsiteY7" fmla="*/ 815039 h 1071583"/>
                  <a:gd name="connsiteX8" fmla="*/ 10538 w 1036560"/>
                  <a:gd name="connsiteY8" fmla="*/ 517670 h 1071583"/>
                  <a:gd name="connsiteX0" fmla="*/ 10538 w 1036560"/>
                  <a:gd name="connsiteY0" fmla="*/ 517670 h 1071583"/>
                  <a:gd name="connsiteX1" fmla="*/ 85339 w 1036560"/>
                  <a:gd name="connsiteY1" fmla="*/ 133804 h 1071583"/>
                  <a:gd name="connsiteX2" fmla="*/ 470472 w 1036560"/>
                  <a:gd name="connsiteY2" fmla="*/ 846 h 1071583"/>
                  <a:gd name="connsiteX3" fmla="*/ 831898 w 1036560"/>
                  <a:gd name="connsiteY3" fmla="*/ 95798 h 1071583"/>
                  <a:gd name="connsiteX4" fmla="*/ 1014836 w 1036560"/>
                  <a:gd name="connsiteY4" fmla="*/ 434314 h 1071583"/>
                  <a:gd name="connsiteX5" fmla="*/ 1000737 w 1036560"/>
                  <a:gd name="connsiteY5" fmla="*/ 862371 h 1071583"/>
                  <a:gd name="connsiteX6" fmla="*/ 583665 w 1036560"/>
                  <a:gd name="connsiteY6" fmla="*/ 1071185 h 1071583"/>
                  <a:gd name="connsiteX7" fmla="*/ 104505 w 1036560"/>
                  <a:gd name="connsiteY7" fmla="*/ 815039 h 1071583"/>
                  <a:gd name="connsiteX8" fmla="*/ 10538 w 1036560"/>
                  <a:gd name="connsiteY8" fmla="*/ 517670 h 1071583"/>
                  <a:gd name="connsiteX0" fmla="*/ 10538 w 1019748"/>
                  <a:gd name="connsiteY0" fmla="*/ 517670 h 1071788"/>
                  <a:gd name="connsiteX1" fmla="*/ 85339 w 1019748"/>
                  <a:gd name="connsiteY1" fmla="*/ 133804 h 1071788"/>
                  <a:gd name="connsiteX2" fmla="*/ 470472 w 1019748"/>
                  <a:gd name="connsiteY2" fmla="*/ 846 h 1071788"/>
                  <a:gd name="connsiteX3" fmla="*/ 831898 w 1019748"/>
                  <a:gd name="connsiteY3" fmla="*/ 95798 h 1071788"/>
                  <a:gd name="connsiteX4" fmla="*/ 1014836 w 1019748"/>
                  <a:gd name="connsiteY4" fmla="*/ 434314 h 1071788"/>
                  <a:gd name="connsiteX5" fmla="*/ 970715 w 1019748"/>
                  <a:gd name="connsiteY5" fmla="*/ 871654 h 1071788"/>
                  <a:gd name="connsiteX6" fmla="*/ 583665 w 1019748"/>
                  <a:gd name="connsiteY6" fmla="*/ 1071185 h 1071788"/>
                  <a:gd name="connsiteX7" fmla="*/ 104505 w 1019748"/>
                  <a:gd name="connsiteY7" fmla="*/ 815039 h 1071788"/>
                  <a:gd name="connsiteX8" fmla="*/ 10538 w 1019748"/>
                  <a:gd name="connsiteY8" fmla="*/ 517670 h 1071788"/>
                  <a:gd name="connsiteX0" fmla="*/ 2548 w 1011758"/>
                  <a:gd name="connsiteY0" fmla="*/ 517670 h 1071776"/>
                  <a:gd name="connsiteX1" fmla="*/ 77349 w 1011758"/>
                  <a:gd name="connsiteY1" fmla="*/ 133804 h 1071776"/>
                  <a:gd name="connsiteX2" fmla="*/ 462482 w 1011758"/>
                  <a:gd name="connsiteY2" fmla="*/ 846 h 1071776"/>
                  <a:gd name="connsiteX3" fmla="*/ 823908 w 1011758"/>
                  <a:gd name="connsiteY3" fmla="*/ 95798 h 1071776"/>
                  <a:gd name="connsiteX4" fmla="*/ 1006846 w 1011758"/>
                  <a:gd name="connsiteY4" fmla="*/ 434314 h 1071776"/>
                  <a:gd name="connsiteX5" fmla="*/ 962725 w 1011758"/>
                  <a:gd name="connsiteY5" fmla="*/ 871654 h 1071776"/>
                  <a:gd name="connsiteX6" fmla="*/ 575675 w 1011758"/>
                  <a:gd name="connsiteY6" fmla="*/ 1071185 h 1071776"/>
                  <a:gd name="connsiteX7" fmla="*/ 123723 w 1011758"/>
                  <a:gd name="connsiteY7" fmla="*/ 815635 h 1071776"/>
                  <a:gd name="connsiteX8" fmla="*/ 2548 w 1011758"/>
                  <a:gd name="connsiteY8" fmla="*/ 517670 h 1071776"/>
                  <a:gd name="connsiteX0" fmla="*/ 2548 w 1006851"/>
                  <a:gd name="connsiteY0" fmla="*/ 517670 h 1071757"/>
                  <a:gd name="connsiteX1" fmla="*/ 77349 w 1006851"/>
                  <a:gd name="connsiteY1" fmla="*/ 133804 h 1071757"/>
                  <a:gd name="connsiteX2" fmla="*/ 462482 w 1006851"/>
                  <a:gd name="connsiteY2" fmla="*/ 846 h 1071757"/>
                  <a:gd name="connsiteX3" fmla="*/ 823908 w 1006851"/>
                  <a:gd name="connsiteY3" fmla="*/ 95798 h 1071757"/>
                  <a:gd name="connsiteX4" fmla="*/ 1006846 w 1006851"/>
                  <a:gd name="connsiteY4" fmla="*/ 434314 h 1071757"/>
                  <a:gd name="connsiteX5" fmla="*/ 920231 w 1006851"/>
                  <a:gd name="connsiteY5" fmla="*/ 870886 h 1071757"/>
                  <a:gd name="connsiteX6" fmla="*/ 575675 w 1006851"/>
                  <a:gd name="connsiteY6" fmla="*/ 1071185 h 1071757"/>
                  <a:gd name="connsiteX7" fmla="*/ 123723 w 1006851"/>
                  <a:gd name="connsiteY7" fmla="*/ 815635 h 1071757"/>
                  <a:gd name="connsiteX8" fmla="*/ 2548 w 1006851"/>
                  <a:gd name="connsiteY8" fmla="*/ 517670 h 1071757"/>
                  <a:gd name="connsiteX0" fmla="*/ 2548 w 988369"/>
                  <a:gd name="connsiteY0" fmla="*/ 517674 h 1071761"/>
                  <a:gd name="connsiteX1" fmla="*/ 77349 w 988369"/>
                  <a:gd name="connsiteY1" fmla="*/ 133808 h 1071761"/>
                  <a:gd name="connsiteX2" fmla="*/ 462482 w 988369"/>
                  <a:gd name="connsiteY2" fmla="*/ 850 h 1071761"/>
                  <a:gd name="connsiteX3" fmla="*/ 823908 w 988369"/>
                  <a:gd name="connsiteY3" fmla="*/ 95802 h 1071761"/>
                  <a:gd name="connsiteX4" fmla="*/ 988363 w 988369"/>
                  <a:gd name="connsiteY4" fmla="*/ 435724 h 1071761"/>
                  <a:gd name="connsiteX5" fmla="*/ 920231 w 988369"/>
                  <a:gd name="connsiteY5" fmla="*/ 870890 h 1071761"/>
                  <a:gd name="connsiteX6" fmla="*/ 575675 w 988369"/>
                  <a:gd name="connsiteY6" fmla="*/ 1071189 h 1071761"/>
                  <a:gd name="connsiteX7" fmla="*/ 123723 w 988369"/>
                  <a:gd name="connsiteY7" fmla="*/ 815639 h 1071761"/>
                  <a:gd name="connsiteX8" fmla="*/ 2548 w 988369"/>
                  <a:gd name="connsiteY8" fmla="*/ 517674 h 1071761"/>
                  <a:gd name="connsiteX0" fmla="*/ 6957 w 967031"/>
                  <a:gd name="connsiteY0" fmla="*/ 506382 h 1071761"/>
                  <a:gd name="connsiteX1" fmla="*/ 56011 w 967031"/>
                  <a:gd name="connsiteY1" fmla="*/ 133808 h 1071761"/>
                  <a:gd name="connsiteX2" fmla="*/ 441144 w 967031"/>
                  <a:gd name="connsiteY2" fmla="*/ 850 h 1071761"/>
                  <a:gd name="connsiteX3" fmla="*/ 802570 w 967031"/>
                  <a:gd name="connsiteY3" fmla="*/ 95802 h 1071761"/>
                  <a:gd name="connsiteX4" fmla="*/ 967025 w 967031"/>
                  <a:gd name="connsiteY4" fmla="*/ 435724 h 1071761"/>
                  <a:gd name="connsiteX5" fmla="*/ 898893 w 967031"/>
                  <a:gd name="connsiteY5" fmla="*/ 870890 h 1071761"/>
                  <a:gd name="connsiteX6" fmla="*/ 554337 w 967031"/>
                  <a:gd name="connsiteY6" fmla="*/ 1071189 h 1071761"/>
                  <a:gd name="connsiteX7" fmla="*/ 102385 w 967031"/>
                  <a:gd name="connsiteY7" fmla="*/ 815639 h 1071761"/>
                  <a:gd name="connsiteX8" fmla="*/ 6957 w 967031"/>
                  <a:gd name="connsiteY8" fmla="*/ 506382 h 1071761"/>
                  <a:gd name="connsiteX0" fmla="*/ 6957 w 970021"/>
                  <a:gd name="connsiteY0" fmla="*/ 506382 h 1071514"/>
                  <a:gd name="connsiteX1" fmla="*/ 56011 w 970021"/>
                  <a:gd name="connsiteY1" fmla="*/ 133808 h 1071514"/>
                  <a:gd name="connsiteX2" fmla="*/ 441144 w 970021"/>
                  <a:gd name="connsiteY2" fmla="*/ 850 h 1071514"/>
                  <a:gd name="connsiteX3" fmla="*/ 802570 w 970021"/>
                  <a:gd name="connsiteY3" fmla="*/ 95802 h 1071514"/>
                  <a:gd name="connsiteX4" fmla="*/ 967025 w 970021"/>
                  <a:gd name="connsiteY4" fmla="*/ 435724 h 1071514"/>
                  <a:gd name="connsiteX5" fmla="*/ 917756 w 970021"/>
                  <a:gd name="connsiteY5" fmla="*/ 858790 h 1071514"/>
                  <a:gd name="connsiteX6" fmla="*/ 554337 w 970021"/>
                  <a:gd name="connsiteY6" fmla="*/ 1071189 h 1071514"/>
                  <a:gd name="connsiteX7" fmla="*/ 102385 w 970021"/>
                  <a:gd name="connsiteY7" fmla="*/ 815639 h 1071514"/>
                  <a:gd name="connsiteX8" fmla="*/ 6957 w 970021"/>
                  <a:gd name="connsiteY8" fmla="*/ 506382 h 1071514"/>
                  <a:gd name="connsiteX0" fmla="*/ 6957 w 970021"/>
                  <a:gd name="connsiteY0" fmla="*/ 506382 h 1071514"/>
                  <a:gd name="connsiteX1" fmla="*/ 56011 w 970021"/>
                  <a:gd name="connsiteY1" fmla="*/ 133808 h 1071514"/>
                  <a:gd name="connsiteX2" fmla="*/ 441144 w 970021"/>
                  <a:gd name="connsiteY2" fmla="*/ 850 h 1071514"/>
                  <a:gd name="connsiteX3" fmla="*/ 802570 w 970021"/>
                  <a:gd name="connsiteY3" fmla="*/ 95802 h 1071514"/>
                  <a:gd name="connsiteX4" fmla="*/ 967025 w 970021"/>
                  <a:gd name="connsiteY4" fmla="*/ 435724 h 1071514"/>
                  <a:gd name="connsiteX5" fmla="*/ 917756 w 970021"/>
                  <a:gd name="connsiteY5" fmla="*/ 858790 h 1071514"/>
                  <a:gd name="connsiteX6" fmla="*/ 554337 w 970021"/>
                  <a:gd name="connsiteY6" fmla="*/ 1071189 h 1071514"/>
                  <a:gd name="connsiteX7" fmla="*/ 102385 w 970021"/>
                  <a:gd name="connsiteY7" fmla="*/ 815639 h 1071514"/>
                  <a:gd name="connsiteX8" fmla="*/ 6957 w 970021"/>
                  <a:gd name="connsiteY8" fmla="*/ 506382 h 1071514"/>
                  <a:gd name="connsiteX0" fmla="*/ 4372 w 967436"/>
                  <a:gd name="connsiteY0" fmla="*/ 506382 h 1071514"/>
                  <a:gd name="connsiteX1" fmla="*/ 53426 w 967436"/>
                  <a:gd name="connsiteY1" fmla="*/ 133808 h 1071514"/>
                  <a:gd name="connsiteX2" fmla="*/ 438559 w 967436"/>
                  <a:gd name="connsiteY2" fmla="*/ 850 h 1071514"/>
                  <a:gd name="connsiteX3" fmla="*/ 799985 w 967436"/>
                  <a:gd name="connsiteY3" fmla="*/ 95802 h 1071514"/>
                  <a:gd name="connsiteX4" fmla="*/ 964440 w 967436"/>
                  <a:gd name="connsiteY4" fmla="*/ 435724 h 1071514"/>
                  <a:gd name="connsiteX5" fmla="*/ 915171 w 967436"/>
                  <a:gd name="connsiteY5" fmla="*/ 858790 h 1071514"/>
                  <a:gd name="connsiteX6" fmla="*/ 551752 w 967436"/>
                  <a:gd name="connsiteY6" fmla="*/ 1071189 h 1071514"/>
                  <a:gd name="connsiteX7" fmla="*/ 99800 w 967436"/>
                  <a:gd name="connsiteY7" fmla="*/ 815639 h 1071514"/>
                  <a:gd name="connsiteX8" fmla="*/ 4372 w 967436"/>
                  <a:gd name="connsiteY8" fmla="*/ 506382 h 1071514"/>
                  <a:gd name="connsiteX0" fmla="*/ 9092 w 972156"/>
                  <a:gd name="connsiteY0" fmla="*/ 506382 h 1071571"/>
                  <a:gd name="connsiteX1" fmla="*/ 58146 w 972156"/>
                  <a:gd name="connsiteY1" fmla="*/ 133808 h 1071571"/>
                  <a:gd name="connsiteX2" fmla="*/ 443279 w 972156"/>
                  <a:gd name="connsiteY2" fmla="*/ 850 h 1071571"/>
                  <a:gd name="connsiteX3" fmla="*/ 804705 w 972156"/>
                  <a:gd name="connsiteY3" fmla="*/ 95802 h 1071571"/>
                  <a:gd name="connsiteX4" fmla="*/ 969160 w 972156"/>
                  <a:gd name="connsiteY4" fmla="*/ 435724 h 1071571"/>
                  <a:gd name="connsiteX5" fmla="*/ 919891 w 972156"/>
                  <a:gd name="connsiteY5" fmla="*/ 858790 h 1071571"/>
                  <a:gd name="connsiteX6" fmla="*/ 556472 w 972156"/>
                  <a:gd name="connsiteY6" fmla="*/ 1071189 h 1071571"/>
                  <a:gd name="connsiteX7" fmla="*/ 133665 w 972156"/>
                  <a:gd name="connsiteY7" fmla="*/ 811759 h 1071571"/>
                  <a:gd name="connsiteX8" fmla="*/ 9092 w 972156"/>
                  <a:gd name="connsiteY8" fmla="*/ 506382 h 1071571"/>
                  <a:gd name="connsiteX0" fmla="*/ 9092 w 972156"/>
                  <a:gd name="connsiteY0" fmla="*/ 506382 h 1071571"/>
                  <a:gd name="connsiteX1" fmla="*/ 58146 w 972156"/>
                  <a:gd name="connsiteY1" fmla="*/ 133808 h 1071571"/>
                  <a:gd name="connsiteX2" fmla="*/ 443279 w 972156"/>
                  <a:gd name="connsiteY2" fmla="*/ 850 h 1071571"/>
                  <a:gd name="connsiteX3" fmla="*/ 804705 w 972156"/>
                  <a:gd name="connsiteY3" fmla="*/ 95802 h 1071571"/>
                  <a:gd name="connsiteX4" fmla="*/ 969160 w 972156"/>
                  <a:gd name="connsiteY4" fmla="*/ 435724 h 1071571"/>
                  <a:gd name="connsiteX5" fmla="*/ 919891 w 972156"/>
                  <a:gd name="connsiteY5" fmla="*/ 858790 h 1071571"/>
                  <a:gd name="connsiteX6" fmla="*/ 556472 w 972156"/>
                  <a:gd name="connsiteY6" fmla="*/ 1071189 h 1071571"/>
                  <a:gd name="connsiteX7" fmla="*/ 133665 w 972156"/>
                  <a:gd name="connsiteY7" fmla="*/ 811759 h 1071571"/>
                  <a:gd name="connsiteX8" fmla="*/ 9092 w 972156"/>
                  <a:gd name="connsiteY8" fmla="*/ 506382 h 1071571"/>
                  <a:gd name="connsiteX0" fmla="*/ 9092 w 969185"/>
                  <a:gd name="connsiteY0" fmla="*/ 506382 h 1071427"/>
                  <a:gd name="connsiteX1" fmla="*/ 58146 w 969185"/>
                  <a:gd name="connsiteY1" fmla="*/ 133808 h 1071427"/>
                  <a:gd name="connsiteX2" fmla="*/ 443279 w 969185"/>
                  <a:gd name="connsiteY2" fmla="*/ 850 h 1071427"/>
                  <a:gd name="connsiteX3" fmla="*/ 804705 w 969185"/>
                  <a:gd name="connsiteY3" fmla="*/ 95802 h 1071427"/>
                  <a:gd name="connsiteX4" fmla="*/ 969160 w 969185"/>
                  <a:gd name="connsiteY4" fmla="*/ 435724 h 1071427"/>
                  <a:gd name="connsiteX5" fmla="*/ 906097 w 969185"/>
                  <a:gd name="connsiteY5" fmla="*/ 849859 h 1071427"/>
                  <a:gd name="connsiteX6" fmla="*/ 556472 w 969185"/>
                  <a:gd name="connsiteY6" fmla="*/ 1071189 h 1071427"/>
                  <a:gd name="connsiteX7" fmla="*/ 133665 w 969185"/>
                  <a:gd name="connsiteY7" fmla="*/ 811759 h 1071427"/>
                  <a:gd name="connsiteX8" fmla="*/ 9092 w 969185"/>
                  <a:gd name="connsiteY8" fmla="*/ 506382 h 1071427"/>
                  <a:gd name="connsiteX0" fmla="*/ 9092 w 972595"/>
                  <a:gd name="connsiteY0" fmla="*/ 506382 h 1071427"/>
                  <a:gd name="connsiteX1" fmla="*/ 58146 w 972595"/>
                  <a:gd name="connsiteY1" fmla="*/ 133808 h 1071427"/>
                  <a:gd name="connsiteX2" fmla="*/ 443279 w 972595"/>
                  <a:gd name="connsiteY2" fmla="*/ 850 h 1071427"/>
                  <a:gd name="connsiteX3" fmla="*/ 804705 w 972595"/>
                  <a:gd name="connsiteY3" fmla="*/ 95802 h 1071427"/>
                  <a:gd name="connsiteX4" fmla="*/ 969160 w 972595"/>
                  <a:gd name="connsiteY4" fmla="*/ 435724 h 1071427"/>
                  <a:gd name="connsiteX5" fmla="*/ 906097 w 972595"/>
                  <a:gd name="connsiteY5" fmla="*/ 849859 h 1071427"/>
                  <a:gd name="connsiteX6" fmla="*/ 556472 w 972595"/>
                  <a:gd name="connsiteY6" fmla="*/ 1071189 h 1071427"/>
                  <a:gd name="connsiteX7" fmla="*/ 133665 w 972595"/>
                  <a:gd name="connsiteY7" fmla="*/ 811759 h 1071427"/>
                  <a:gd name="connsiteX8" fmla="*/ 9092 w 972595"/>
                  <a:gd name="connsiteY8" fmla="*/ 506382 h 1071427"/>
                  <a:gd name="connsiteX0" fmla="*/ 9092 w 977148"/>
                  <a:gd name="connsiteY0" fmla="*/ 506381 h 1071426"/>
                  <a:gd name="connsiteX1" fmla="*/ 58146 w 977148"/>
                  <a:gd name="connsiteY1" fmla="*/ 133807 h 1071426"/>
                  <a:gd name="connsiteX2" fmla="*/ 443279 w 977148"/>
                  <a:gd name="connsiteY2" fmla="*/ 849 h 1071426"/>
                  <a:gd name="connsiteX3" fmla="*/ 804705 w 977148"/>
                  <a:gd name="connsiteY3" fmla="*/ 95801 h 1071426"/>
                  <a:gd name="connsiteX4" fmla="*/ 975461 w 977148"/>
                  <a:gd name="connsiteY4" fmla="*/ 435243 h 1071426"/>
                  <a:gd name="connsiteX5" fmla="*/ 906097 w 977148"/>
                  <a:gd name="connsiteY5" fmla="*/ 849858 h 1071426"/>
                  <a:gd name="connsiteX6" fmla="*/ 556472 w 977148"/>
                  <a:gd name="connsiteY6" fmla="*/ 1071188 h 1071426"/>
                  <a:gd name="connsiteX7" fmla="*/ 133665 w 977148"/>
                  <a:gd name="connsiteY7" fmla="*/ 811758 h 1071426"/>
                  <a:gd name="connsiteX8" fmla="*/ 9092 w 977148"/>
                  <a:gd name="connsiteY8" fmla="*/ 506381 h 1071426"/>
                  <a:gd name="connsiteX0" fmla="*/ 13794 w 981850"/>
                  <a:gd name="connsiteY0" fmla="*/ 506381 h 1071426"/>
                  <a:gd name="connsiteX1" fmla="*/ 62848 w 981850"/>
                  <a:gd name="connsiteY1" fmla="*/ 133807 h 1071426"/>
                  <a:gd name="connsiteX2" fmla="*/ 447981 w 981850"/>
                  <a:gd name="connsiteY2" fmla="*/ 849 h 1071426"/>
                  <a:gd name="connsiteX3" fmla="*/ 809407 w 981850"/>
                  <a:gd name="connsiteY3" fmla="*/ 95801 h 1071426"/>
                  <a:gd name="connsiteX4" fmla="*/ 980163 w 981850"/>
                  <a:gd name="connsiteY4" fmla="*/ 435243 h 1071426"/>
                  <a:gd name="connsiteX5" fmla="*/ 910799 w 981850"/>
                  <a:gd name="connsiteY5" fmla="*/ 849858 h 1071426"/>
                  <a:gd name="connsiteX6" fmla="*/ 561174 w 981850"/>
                  <a:gd name="connsiteY6" fmla="*/ 1071188 h 1071426"/>
                  <a:gd name="connsiteX7" fmla="*/ 202307 w 981850"/>
                  <a:gd name="connsiteY7" fmla="*/ 919361 h 1071426"/>
                  <a:gd name="connsiteX8" fmla="*/ 13794 w 981850"/>
                  <a:gd name="connsiteY8" fmla="*/ 506381 h 1071426"/>
                  <a:gd name="connsiteX0" fmla="*/ 13464 w 981520"/>
                  <a:gd name="connsiteY0" fmla="*/ 506381 h 1071426"/>
                  <a:gd name="connsiteX1" fmla="*/ 62518 w 981520"/>
                  <a:gd name="connsiteY1" fmla="*/ 133807 h 1071426"/>
                  <a:gd name="connsiteX2" fmla="*/ 447651 w 981520"/>
                  <a:gd name="connsiteY2" fmla="*/ 849 h 1071426"/>
                  <a:gd name="connsiteX3" fmla="*/ 809077 w 981520"/>
                  <a:gd name="connsiteY3" fmla="*/ 95801 h 1071426"/>
                  <a:gd name="connsiteX4" fmla="*/ 979833 w 981520"/>
                  <a:gd name="connsiteY4" fmla="*/ 435243 h 1071426"/>
                  <a:gd name="connsiteX5" fmla="*/ 910469 w 981520"/>
                  <a:gd name="connsiteY5" fmla="*/ 849858 h 1071426"/>
                  <a:gd name="connsiteX6" fmla="*/ 560844 w 981520"/>
                  <a:gd name="connsiteY6" fmla="*/ 1071188 h 1071426"/>
                  <a:gd name="connsiteX7" fmla="*/ 197488 w 981520"/>
                  <a:gd name="connsiteY7" fmla="*/ 940669 h 1071426"/>
                  <a:gd name="connsiteX8" fmla="*/ 13464 w 981520"/>
                  <a:gd name="connsiteY8" fmla="*/ 506381 h 107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520" h="1071426">
                    <a:moveTo>
                      <a:pt x="13464" y="506381"/>
                    </a:moveTo>
                    <a:cubicBezTo>
                      <a:pt x="-9031" y="371904"/>
                      <a:pt x="-9846" y="218062"/>
                      <a:pt x="62518" y="133807"/>
                    </a:cubicBezTo>
                    <a:cubicBezTo>
                      <a:pt x="134882" y="49552"/>
                      <a:pt x="323225" y="7183"/>
                      <a:pt x="447651" y="849"/>
                    </a:cubicBezTo>
                    <a:cubicBezTo>
                      <a:pt x="572077" y="-5485"/>
                      <a:pt x="720380" y="23402"/>
                      <a:pt x="809077" y="95801"/>
                    </a:cubicBezTo>
                    <a:cubicBezTo>
                      <a:pt x="897774" y="168200"/>
                      <a:pt x="980683" y="316942"/>
                      <a:pt x="979833" y="435243"/>
                    </a:cubicBezTo>
                    <a:cubicBezTo>
                      <a:pt x="978983" y="553544"/>
                      <a:pt x="1000591" y="685772"/>
                      <a:pt x="910469" y="849858"/>
                    </a:cubicBezTo>
                    <a:cubicBezTo>
                      <a:pt x="838607" y="956003"/>
                      <a:pt x="689583" y="1077538"/>
                      <a:pt x="560844" y="1071188"/>
                    </a:cubicBezTo>
                    <a:cubicBezTo>
                      <a:pt x="432105" y="1064838"/>
                      <a:pt x="304414" y="1014969"/>
                      <a:pt x="197488" y="940669"/>
                    </a:cubicBezTo>
                    <a:cubicBezTo>
                      <a:pt x="90562" y="866369"/>
                      <a:pt x="35959" y="640858"/>
                      <a:pt x="13464" y="506381"/>
                    </a:cubicBezTo>
                    <a:close/>
                  </a:path>
                </a:pathLst>
              </a:custGeom>
              <a:solidFill>
                <a:srgbClr val="E3A74F"/>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4EEC52F5-8F9E-4CB7-946A-8220D312C421}"/>
                  </a:ext>
                </a:extLst>
              </p:cNvPr>
              <p:cNvGrpSpPr/>
              <p:nvPr/>
            </p:nvGrpSpPr>
            <p:grpSpPr>
              <a:xfrm>
                <a:off x="4814229" y="1822783"/>
                <a:ext cx="356586" cy="224415"/>
                <a:chOff x="2292924" y="1146401"/>
                <a:chExt cx="366419" cy="234125"/>
              </a:xfrm>
            </p:grpSpPr>
            <p:sp>
              <p:nvSpPr>
                <p:cNvPr id="58" name="Oval 5">
                  <a:extLst>
                    <a:ext uri="{FF2B5EF4-FFF2-40B4-BE49-F238E27FC236}">
                      <a16:creationId xmlns:a16="http://schemas.microsoft.com/office/drawing/2014/main" id="{F1F6AC8F-17C9-463D-81DF-3E3359D96587}"/>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4">
                  <a:extLst>
                    <a:ext uri="{FF2B5EF4-FFF2-40B4-BE49-F238E27FC236}">
                      <a16:creationId xmlns:a16="http://schemas.microsoft.com/office/drawing/2014/main" id="{446605E1-AE53-42BF-9282-E162FBE524E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F59176B2-40A8-4C65-AD79-4DFE77DDB0B9}"/>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FD44DB4D-EF04-41ED-9B13-A30400A751B5}"/>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0EBE7809-55CB-46E2-AEFE-53C07629760D}"/>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C98E508C-A358-4F6F-A016-0889F6EC1E4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E191241F-6C48-4C6A-879D-0978868702E2}"/>
                  </a:ext>
                </a:extLst>
              </p:cNvPr>
              <p:cNvGrpSpPr/>
              <p:nvPr/>
            </p:nvGrpSpPr>
            <p:grpSpPr>
              <a:xfrm>
                <a:off x="4222895" y="1829493"/>
                <a:ext cx="356586" cy="224415"/>
                <a:chOff x="2292924" y="1146401"/>
                <a:chExt cx="366419" cy="234125"/>
              </a:xfrm>
            </p:grpSpPr>
            <p:sp>
              <p:nvSpPr>
                <p:cNvPr id="52" name="Oval 5">
                  <a:extLst>
                    <a:ext uri="{FF2B5EF4-FFF2-40B4-BE49-F238E27FC236}">
                      <a16:creationId xmlns:a16="http://schemas.microsoft.com/office/drawing/2014/main" id="{46D2D86A-3FB3-44CC-8DE5-8762E2EFE326}"/>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4">
                  <a:extLst>
                    <a:ext uri="{FF2B5EF4-FFF2-40B4-BE49-F238E27FC236}">
                      <a16:creationId xmlns:a16="http://schemas.microsoft.com/office/drawing/2014/main" id="{8397D3EF-BAA9-4607-B355-CBCEC0669B5D}"/>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3888FA26-33D4-4947-9E3E-90542E006C2B}"/>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013C7A80-412B-46D3-A0A8-082E4D0331A1}"/>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E0E62E3F-ADF4-4CBF-9878-7D1F9C7BC55F}"/>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7D20D4A7-B59E-445A-8B89-F7CD47316C58}"/>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E0D36D8F-39AF-4483-BEC4-D759B16B42AF}"/>
                  </a:ext>
                </a:extLst>
              </p:cNvPr>
              <p:cNvGrpSpPr/>
              <p:nvPr/>
            </p:nvGrpSpPr>
            <p:grpSpPr>
              <a:xfrm>
                <a:off x="4531712" y="2278399"/>
                <a:ext cx="351049" cy="245369"/>
                <a:chOff x="2751023" y="2876401"/>
                <a:chExt cx="306685" cy="217634"/>
              </a:xfrm>
            </p:grpSpPr>
            <p:sp>
              <p:nvSpPr>
                <p:cNvPr id="50" name="Chord 14349">
                  <a:extLst>
                    <a:ext uri="{FF2B5EF4-FFF2-40B4-BE49-F238E27FC236}">
                      <a16:creationId xmlns:a16="http://schemas.microsoft.com/office/drawing/2014/main" id="{5F56D5C0-0C15-4F7F-8BA6-A915269EF392}"/>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Chord 14349">
                  <a:extLst>
                    <a:ext uri="{FF2B5EF4-FFF2-40B4-BE49-F238E27FC236}">
                      <a16:creationId xmlns:a16="http://schemas.microsoft.com/office/drawing/2014/main" id="{14785D96-2F8C-46B9-AD53-63E04C77973E}"/>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Freeform: Shape 188">
                <a:extLst>
                  <a:ext uri="{FF2B5EF4-FFF2-40B4-BE49-F238E27FC236}">
                    <a16:creationId xmlns:a16="http://schemas.microsoft.com/office/drawing/2014/main" id="{202FE4B8-3AE1-4DE1-8AEB-C60EE473AF58}"/>
                  </a:ext>
                </a:extLst>
              </p:cNvPr>
              <p:cNvSpPr/>
              <p:nvPr/>
            </p:nvSpPr>
            <p:spPr>
              <a:xfrm>
                <a:off x="4656837" y="2137563"/>
                <a:ext cx="90557" cy="9303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74">
                <a:extLst>
                  <a:ext uri="{FF2B5EF4-FFF2-40B4-BE49-F238E27FC236}">
                    <a16:creationId xmlns:a16="http://schemas.microsoft.com/office/drawing/2014/main" id="{4F1A06AA-A7C8-474C-91CC-00A3F8066E17}"/>
                  </a:ext>
                </a:extLst>
              </p:cNvPr>
              <p:cNvSpPr/>
              <p:nvPr/>
            </p:nvSpPr>
            <p:spPr>
              <a:xfrm rot="196026">
                <a:off x="4131891" y="1322902"/>
                <a:ext cx="1128478" cy="564954"/>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58472 w 1745720"/>
                  <a:gd name="connsiteY0" fmla="*/ 508717 h 1500636"/>
                  <a:gd name="connsiteX1" fmla="*/ 918114 w 1745720"/>
                  <a:gd name="connsiteY1" fmla="*/ 293915 h 1500636"/>
                  <a:gd name="connsiteX2" fmla="*/ 1372460 w 1745720"/>
                  <a:gd name="connsiteY2" fmla="*/ 427236 h 1500636"/>
                  <a:gd name="connsiteX3" fmla="*/ 1659000 w 1745720"/>
                  <a:gd name="connsiteY3" fmla="*/ 1306067 h 1500636"/>
                  <a:gd name="connsiteX4" fmla="*/ 1726581 w 1745720"/>
                  <a:gd name="connsiteY4" fmla="*/ 1247054 h 1500636"/>
                  <a:gd name="connsiteX5" fmla="*/ 1642198 w 1745720"/>
                  <a:gd name="connsiteY5" fmla="*/ 874176 h 1500636"/>
                  <a:gd name="connsiteX6" fmla="*/ 1562583 w 1745720"/>
                  <a:gd name="connsiteY6" fmla="*/ 590198 h 1500636"/>
                  <a:gd name="connsiteX7" fmla="*/ 1625957 w 1745720"/>
                  <a:gd name="connsiteY7" fmla="*/ 590198 h 1500636"/>
                  <a:gd name="connsiteX8" fmla="*/ 1586136 w 1745720"/>
                  <a:gd name="connsiteY8" fmla="*/ 441122 h 1500636"/>
                  <a:gd name="connsiteX9" fmla="*/ 1481242 w 1745720"/>
                  <a:gd name="connsiteY9" fmla="*/ 367542 h 1500636"/>
                  <a:gd name="connsiteX10" fmla="*/ 1540114 w 1745720"/>
                  <a:gd name="connsiteY10" fmla="*/ 354367 h 1500636"/>
                  <a:gd name="connsiteX11" fmla="*/ 1346360 w 1745720"/>
                  <a:gd name="connsiteY11" fmla="*/ 171286 h 1500636"/>
                  <a:gd name="connsiteX12" fmla="*/ 1155177 w 1745720"/>
                  <a:gd name="connsiteY12" fmla="*/ 83204 h 1500636"/>
                  <a:gd name="connsiteX13" fmla="*/ 1200490 w 1745720"/>
                  <a:gd name="connsiteY13" fmla="*/ 59724 h 1500636"/>
                  <a:gd name="connsiteX14" fmla="*/ 940882 w 1745720"/>
                  <a:gd name="connsiteY14" fmla="*/ 11648 h 1500636"/>
                  <a:gd name="connsiteX15" fmla="*/ 675343 w 1745720"/>
                  <a:gd name="connsiteY15" fmla="*/ 46990 h 1500636"/>
                  <a:gd name="connsiteX16" fmla="*/ 740274 w 1745720"/>
                  <a:gd name="connsiteY16" fmla="*/ 0 h 1500636"/>
                  <a:gd name="connsiteX17" fmla="*/ 513018 w 1745720"/>
                  <a:gd name="connsiteY17" fmla="*/ 83331 h 1500636"/>
                  <a:gd name="connsiteX18" fmla="*/ 408761 w 1745720"/>
                  <a:gd name="connsiteY18" fmla="*/ 178278 h 1500636"/>
                  <a:gd name="connsiteX19" fmla="*/ 321315 w 1745720"/>
                  <a:gd name="connsiteY19" fmla="*/ 252838 h 1500636"/>
                  <a:gd name="connsiteX20" fmla="*/ 286139 w 1745720"/>
                  <a:gd name="connsiteY20" fmla="*/ 220934 h 1500636"/>
                  <a:gd name="connsiteX21" fmla="*/ 212155 w 1745720"/>
                  <a:gd name="connsiteY21" fmla="*/ 383972 h 1500636"/>
                  <a:gd name="connsiteX22" fmla="*/ 203148 w 1745720"/>
                  <a:gd name="connsiteY22" fmla="*/ 556691 h 1500636"/>
                  <a:gd name="connsiteX23" fmla="*/ 156395 w 1745720"/>
                  <a:gd name="connsiteY23" fmla="*/ 587205 h 1500636"/>
                  <a:gd name="connsiteX24" fmla="*/ 61225 w 1745720"/>
                  <a:gd name="connsiteY24" fmla="*/ 956615 h 1500636"/>
                  <a:gd name="connsiteX25" fmla="*/ 20389 w 1745720"/>
                  <a:gd name="connsiteY25" fmla="*/ 1500636 h 1500636"/>
                  <a:gd name="connsiteX26" fmla="*/ 135242 w 1745720"/>
                  <a:gd name="connsiteY26" fmla="*/ 1080142 h 1500636"/>
                  <a:gd name="connsiteX27" fmla="*/ 358472 w 1745720"/>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141423 w 1751901"/>
                  <a:gd name="connsiteY26" fmla="*/ 1080142 h 1500636"/>
                  <a:gd name="connsiteX27" fmla="*/ 364653 w 1751901"/>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96921 w 1751901"/>
                  <a:gd name="connsiteY26" fmla="*/ 1080299 h 1500636"/>
                  <a:gd name="connsiteX27" fmla="*/ 364653 w 1751901"/>
                  <a:gd name="connsiteY27" fmla="*/ 508717 h 1500636"/>
                  <a:gd name="connsiteX0" fmla="*/ 360764 w 1748012"/>
                  <a:gd name="connsiteY0" fmla="*/ 508717 h 1500636"/>
                  <a:gd name="connsiteX1" fmla="*/ 920406 w 1748012"/>
                  <a:gd name="connsiteY1" fmla="*/ 293915 h 1500636"/>
                  <a:gd name="connsiteX2" fmla="*/ 1374752 w 1748012"/>
                  <a:gd name="connsiteY2" fmla="*/ 427236 h 1500636"/>
                  <a:gd name="connsiteX3" fmla="*/ 1661292 w 1748012"/>
                  <a:gd name="connsiteY3" fmla="*/ 1306067 h 1500636"/>
                  <a:gd name="connsiteX4" fmla="*/ 1728873 w 1748012"/>
                  <a:gd name="connsiteY4" fmla="*/ 1247054 h 1500636"/>
                  <a:gd name="connsiteX5" fmla="*/ 1644490 w 1748012"/>
                  <a:gd name="connsiteY5" fmla="*/ 874176 h 1500636"/>
                  <a:gd name="connsiteX6" fmla="*/ 1564875 w 1748012"/>
                  <a:gd name="connsiteY6" fmla="*/ 590198 h 1500636"/>
                  <a:gd name="connsiteX7" fmla="*/ 1628249 w 1748012"/>
                  <a:gd name="connsiteY7" fmla="*/ 590198 h 1500636"/>
                  <a:gd name="connsiteX8" fmla="*/ 1588428 w 1748012"/>
                  <a:gd name="connsiteY8" fmla="*/ 441122 h 1500636"/>
                  <a:gd name="connsiteX9" fmla="*/ 1483534 w 1748012"/>
                  <a:gd name="connsiteY9" fmla="*/ 367542 h 1500636"/>
                  <a:gd name="connsiteX10" fmla="*/ 1542406 w 1748012"/>
                  <a:gd name="connsiteY10" fmla="*/ 354367 h 1500636"/>
                  <a:gd name="connsiteX11" fmla="*/ 1348652 w 1748012"/>
                  <a:gd name="connsiteY11" fmla="*/ 171286 h 1500636"/>
                  <a:gd name="connsiteX12" fmla="*/ 1157469 w 1748012"/>
                  <a:gd name="connsiteY12" fmla="*/ 83204 h 1500636"/>
                  <a:gd name="connsiteX13" fmla="*/ 1202782 w 1748012"/>
                  <a:gd name="connsiteY13" fmla="*/ 59724 h 1500636"/>
                  <a:gd name="connsiteX14" fmla="*/ 943174 w 1748012"/>
                  <a:gd name="connsiteY14" fmla="*/ 11648 h 1500636"/>
                  <a:gd name="connsiteX15" fmla="*/ 677635 w 1748012"/>
                  <a:gd name="connsiteY15" fmla="*/ 46990 h 1500636"/>
                  <a:gd name="connsiteX16" fmla="*/ 742566 w 1748012"/>
                  <a:gd name="connsiteY16" fmla="*/ 0 h 1500636"/>
                  <a:gd name="connsiteX17" fmla="*/ 515310 w 1748012"/>
                  <a:gd name="connsiteY17" fmla="*/ 83331 h 1500636"/>
                  <a:gd name="connsiteX18" fmla="*/ 411053 w 1748012"/>
                  <a:gd name="connsiteY18" fmla="*/ 178278 h 1500636"/>
                  <a:gd name="connsiteX19" fmla="*/ 323607 w 1748012"/>
                  <a:gd name="connsiteY19" fmla="*/ 252838 h 1500636"/>
                  <a:gd name="connsiteX20" fmla="*/ 288431 w 1748012"/>
                  <a:gd name="connsiteY20" fmla="*/ 220934 h 1500636"/>
                  <a:gd name="connsiteX21" fmla="*/ 214447 w 1748012"/>
                  <a:gd name="connsiteY21" fmla="*/ 383972 h 1500636"/>
                  <a:gd name="connsiteX22" fmla="*/ 205440 w 1748012"/>
                  <a:gd name="connsiteY22" fmla="*/ 556691 h 1500636"/>
                  <a:gd name="connsiteX23" fmla="*/ 158687 w 1748012"/>
                  <a:gd name="connsiteY23" fmla="*/ 587205 h 1500636"/>
                  <a:gd name="connsiteX24" fmla="*/ 45197 w 1748012"/>
                  <a:gd name="connsiteY24" fmla="*/ 938744 h 1500636"/>
                  <a:gd name="connsiteX25" fmla="*/ 22681 w 1748012"/>
                  <a:gd name="connsiteY25" fmla="*/ 1500636 h 1500636"/>
                  <a:gd name="connsiteX26" fmla="*/ 93032 w 1748012"/>
                  <a:gd name="connsiteY26" fmla="*/ 1080299 h 1500636"/>
                  <a:gd name="connsiteX27" fmla="*/ 360764 w 1748012"/>
                  <a:gd name="connsiteY27" fmla="*/ 508717 h 1500636"/>
                  <a:gd name="connsiteX0" fmla="*/ 347391 w 1734639"/>
                  <a:gd name="connsiteY0" fmla="*/ 508717 h 1502449"/>
                  <a:gd name="connsiteX1" fmla="*/ 907033 w 1734639"/>
                  <a:gd name="connsiteY1" fmla="*/ 293915 h 1502449"/>
                  <a:gd name="connsiteX2" fmla="*/ 1361379 w 1734639"/>
                  <a:gd name="connsiteY2" fmla="*/ 427236 h 1502449"/>
                  <a:gd name="connsiteX3" fmla="*/ 1647919 w 1734639"/>
                  <a:gd name="connsiteY3" fmla="*/ 1306067 h 1502449"/>
                  <a:gd name="connsiteX4" fmla="*/ 1715500 w 1734639"/>
                  <a:gd name="connsiteY4" fmla="*/ 1247054 h 1502449"/>
                  <a:gd name="connsiteX5" fmla="*/ 1631117 w 1734639"/>
                  <a:gd name="connsiteY5" fmla="*/ 874176 h 1502449"/>
                  <a:gd name="connsiteX6" fmla="*/ 1551502 w 1734639"/>
                  <a:gd name="connsiteY6" fmla="*/ 590198 h 1502449"/>
                  <a:gd name="connsiteX7" fmla="*/ 1614876 w 1734639"/>
                  <a:gd name="connsiteY7" fmla="*/ 590198 h 1502449"/>
                  <a:gd name="connsiteX8" fmla="*/ 1575055 w 1734639"/>
                  <a:gd name="connsiteY8" fmla="*/ 441122 h 1502449"/>
                  <a:gd name="connsiteX9" fmla="*/ 1470161 w 1734639"/>
                  <a:gd name="connsiteY9" fmla="*/ 367542 h 1502449"/>
                  <a:gd name="connsiteX10" fmla="*/ 1529033 w 1734639"/>
                  <a:gd name="connsiteY10" fmla="*/ 354367 h 1502449"/>
                  <a:gd name="connsiteX11" fmla="*/ 1335279 w 1734639"/>
                  <a:gd name="connsiteY11" fmla="*/ 171286 h 1502449"/>
                  <a:gd name="connsiteX12" fmla="*/ 1144096 w 1734639"/>
                  <a:gd name="connsiteY12" fmla="*/ 83204 h 1502449"/>
                  <a:gd name="connsiteX13" fmla="*/ 1189409 w 1734639"/>
                  <a:gd name="connsiteY13" fmla="*/ 59724 h 1502449"/>
                  <a:gd name="connsiteX14" fmla="*/ 929801 w 1734639"/>
                  <a:gd name="connsiteY14" fmla="*/ 11648 h 1502449"/>
                  <a:gd name="connsiteX15" fmla="*/ 664262 w 1734639"/>
                  <a:gd name="connsiteY15" fmla="*/ 46990 h 1502449"/>
                  <a:gd name="connsiteX16" fmla="*/ 729193 w 1734639"/>
                  <a:gd name="connsiteY16" fmla="*/ 0 h 1502449"/>
                  <a:gd name="connsiteX17" fmla="*/ 501937 w 1734639"/>
                  <a:gd name="connsiteY17" fmla="*/ 83331 h 1502449"/>
                  <a:gd name="connsiteX18" fmla="*/ 397680 w 1734639"/>
                  <a:gd name="connsiteY18" fmla="*/ 178278 h 1502449"/>
                  <a:gd name="connsiteX19" fmla="*/ 310234 w 1734639"/>
                  <a:gd name="connsiteY19" fmla="*/ 252838 h 1502449"/>
                  <a:gd name="connsiteX20" fmla="*/ 275058 w 1734639"/>
                  <a:gd name="connsiteY20" fmla="*/ 220934 h 1502449"/>
                  <a:gd name="connsiteX21" fmla="*/ 201074 w 1734639"/>
                  <a:gd name="connsiteY21" fmla="*/ 383972 h 1502449"/>
                  <a:gd name="connsiteX22" fmla="*/ 192067 w 1734639"/>
                  <a:gd name="connsiteY22" fmla="*/ 556691 h 1502449"/>
                  <a:gd name="connsiteX23" fmla="*/ 145314 w 1734639"/>
                  <a:gd name="connsiteY23" fmla="*/ 587205 h 1502449"/>
                  <a:gd name="connsiteX24" fmla="*/ 31824 w 1734639"/>
                  <a:gd name="connsiteY24" fmla="*/ 938744 h 1502449"/>
                  <a:gd name="connsiteX25" fmla="*/ 25124 w 1734639"/>
                  <a:gd name="connsiteY25" fmla="*/ 1502448 h 1502449"/>
                  <a:gd name="connsiteX26" fmla="*/ 79659 w 1734639"/>
                  <a:gd name="connsiteY26" fmla="*/ 1080299 h 1502449"/>
                  <a:gd name="connsiteX27" fmla="*/ 347391 w 1734639"/>
                  <a:gd name="connsiteY27" fmla="*/ 508717 h 1502449"/>
                  <a:gd name="connsiteX0" fmla="*/ 338701 w 1725949"/>
                  <a:gd name="connsiteY0" fmla="*/ 508717 h 1502449"/>
                  <a:gd name="connsiteX1" fmla="*/ 898343 w 1725949"/>
                  <a:gd name="connsiteY1" fmla="*/ 293915 h 1502449"/>
                  <a:gd name="connsiteX2" fmla="*/ 1352689 w 1725949"/>
                  <a:gd name="connsiteY2" fmla="*/ 427236 h 1502449"/>
                  <a:gd name="connsiteX3" fmla="*/ 1639229 w 1725949"/>
                  <a:gd name="connsiteY3" fmla="*/ 1306067 h 1502449"/>
                  <a:gd name="connsiteX4" fmla="*/ 1706810 w 1725949"/>
                  <a:gd name="connsiteY4" fmla="*/ 1247054 h 1502449"/>
                  <a:gd name="connsiteX5" fmla="*/ 1622427 w 1725949"/>
                  <a:gd name="connsiteY5" fmla="*/ 874176 h 1502449"/>
                  <a:gd name="connsiteX6" fmla="*/ 1542812 w 1725949"/>
                  <a:gd name="connsiteY6" fmla="*/ 590198 h 1502449"/>
                  <a:gd name="connsiteX7" fmla="*/ 1606186 w 1725949"/>
                  <a:gd name="connsiteY7" fmla="*/ 590198 h 1502449"/>
                  <a:gd name="connsiteX8" fmla="*/ 1566365 w 1725949"/>
                  <a:gd name="connsiteY8" fmla="*/ 441122 h 1502449"/>
                  <a:gd name="connsiteX9" fmla="*/ 1461471 w 1725949"/>
                  <a:gd name="connsiteY9" fmla="*/ 367542 h 1502449"/>
                  <a:gd name="connsiteX10" fmla="*/ 1520343 w 1725949"/>
                  <a:gd name="connsiteY10" fmla="*/ 354367 h 1502449"/>
                  <a:gd name="connsiteX11" fmla="*/ 1326589 w 1725949"/>
                  <a:gd name="connsiteY11" fmla="*/ 171286 h 1502449"/>
                  <a:gd name="connsiteX12" fmla="*/ 1135406 w 1725949"/>
                  <a:gd name="connsiteY12" fmla="*/ 83204 h 1502449"/>
                  <a:gd name="connsiteX13" fmla="*/ 1180719 w 1725949"/>
                  <a:gd name="connsiteY13" fmla="*/ 59724 h 1502449"/>
                  <a:gd name="connsiteX14" fmla="*/ 921111 w 1725949"/>
                  <a:gd name="connsiteY14" fmla="*/ 11648 h 1502449"/>
                  <a:gd name="connsiteX15" fmla="*/ 655572 w 1725949"/>
                  <a:gd name="connsiteY15" fmla="*/ 46990 h 1502449"/>
                  <a:gd name="connsiteX16" fmla="*/ 720503 w 1725949"/>
                  <a:gd name="connsiteY16" fmla="*/ 0 h 1502449"/>
                  <a:gd name="connsiteX17" fmla="*/ 493247 w 1725949"/>
                  <a:gd name="connsiteY17" fmla="*/ 83331 h 1502449"/>
                  <a:gd name="connsiteX18" fmla="*/ 388990 w 1725949"/>
                  <a:gd name="connsiteY18" fmla="*/ 178278 h 1502449"/>
                  <a:gd name="connsiteX19" fmla="*/ 301544 w 1725949"/>
                  <a:gd name="connsiteY19" fmla="*/ 252838 h 1502449"/>
                  <a:gd name="connsiteX20" fmla="*/ 266368 w 1725949"/>
                  <a:gd name="connsiteY20" fmla="*/ 220934 h 1502449"/>
                  <a:gd name="connsiteX21" fmla="*/ 192384 w 1725949"/>
                  <a:gd name="connsiteY21" fmla="*/ 383972 h 1502449"/>
                  <a:gd name="connsiteX22" fmla="*/ 183377 w 1725949"/>
                  <a:gd name="connsiteY22" fmla="*/ 556691 h 1502449"/>
                  <a:gd name="connsiteX23" fmla="*/ 136624 w 1725949"/>
                  <a:gd name="connsiteY23" fmla="*/ 587205 h 1502449"/>
                  <a:gd name="connsiteX24" fmla="*/ 23134 w 1725949"/>
                  <a:gd name="connsiteY24" fmla="*/ 938744 h 1502449"/>
                  <a:gd name="connsiteX25" fmla="*/ 16434 w 1725949"/>
                  <a:gd name="connsiteY25" fmla="*/ 1502448 h 1502449"/>
                  <a:gd name="connsiteX26" fmla="*/ 70969 w 1725949"/>
                  <a:gd name="connsiteY26" fmla="*/ 1080299 h 1502449"/>
                  <a:gd name="connsiteX27" fmla="*/ 338701 w 1725949"/>
                  <a:gd name="connsiteY27" fmla="*/ 508717 h 1502449"/>
                  <a:gd name="connsiteX0" fmla="*/ 343480 w 1730728"/>
                  <a:gd name="connsiteY0" fmla="*/ 508717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43480 w 1730728"/>
                  <a:gd name="connsiteY27" fmla="*/ 508717 h 1502449"/>
                  <a:gd name="connsiteX0" fmla="*/ 326473 w 1730728"/>
                  <a:gd name="connsiteY0" fmla="*/ 459456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11842"/>
                  <a:gd name="connsiteY0" fmla="*/ 459456 h 1502449"/>
                  <a:gd name="connsiteX1" fmla="*/ 888403 w 1711842"/>
                  <a:gd name="connsiteY1" fmla="*/ 265944 h 1502449"/>
                  <a:gd name="connsiteX2" fmla="*/ 1358344 w 1711842"/>
                  <a:gd name="connsiteY2" fmla="*/ 406308 h 1502449"/>
                  <a:gd name="connsiteX3" fmla="*/ 1598847 w 1711842"/>
                  <a:gd name="connsiteY3" fmla="*/ 1321919 h 1502449"/>
                  <a:gd name="connsiteX4" fmla="*/ 1711589 w 1711842"/>
                  <a:gd name="connsiteY4" fmla="*/ 1247054 h 1502449"/>
                  <a:gd name="connsiteX5" fmla="*/ 1627206 w 1711842"/>
                  <a:gd name="connsiteY5" fmla="*/ 874176 h 1502449"/>
                  <a:gd name="connsiteX6" fmla="*/ 1547591 w 1711842"/>
                  <a:gd name="connsiteY6" fmla="*/ 590198 h 1502449"/>
                  <a:gd name="connsiteX7" fmla="*/ 1610965 w 1711842"/>
                  <a:gd name="connsiteY7" fmla="*/ 590198 h 1502449"/>
                  <a:gd name="connsiteX8" fmla="*/ 1571144 w 1711842"/>
                  <a:gd name="connsiteY8" fmla="*/ 441122 h 1502449"/>
                  <a:gd name="connsiteX9" fmla="*/ 1466250 w 1711842"/>
                  <a:gd name="connsiteY9" fmla="*/ 367542 h 1502449"/>
                  <a:gd name="connsiteX10" fmla="*/ 1525122 w 1711842"/>
                  <a:gd name="connsiteY10" fmla="*/ 354367 h 1502449"/>
                  <a:gd name="connsiteX11" fmla="*/ 1331368 w 1711842"/>
                  <a:gd name="connsiteY11" fmla="*/ 171286 h 1502449"/>
                  <a:gd name="connsiteX12" fmla="*/ 1140185 w 1711842"/>
                  <a:gd name="connsiteY12" fmla="*/ 83204 h 1502449"/>
                  <a:gd name="connsiteX13" fmla="*/ 1185498 w 1711842"/>
                  <a:gd name="connsiteY13" fmla="*/ 59724 h 1502449"/>
                  <a:gd name="connsiteX14" fmla="*/ 925890 w 1711842"/>
                  <a:gd name="connsiteY14" fmla="*/ 11648 h 1502449"/>
                  <a:gd name="connsiteX15" fmla="*/ 660351 w 1711842"/>
                  <a:gd name="connsiteY15" fmla="*/ 46990 h 1502449"/>
                  <a:gd name="connsiteX16" fmla="*/ 725282 w 1711842"/>
                  <a:gd name="connsiteY16" fmla="*/ 0 h 1502449"/>
                  <a:gd name="connsiteX17" fmla="*/ 498026 w 1711842"/>
                  <a:gd name="connsiteY17" fmla="*/ 83331 h 1502449"/>
                  <a:gd name="connsiteX18" fmla="*/ 393769 w 1711842"/>
                  <a:gd name="connsiteY18" fmla="*/ 178278 h 1502449"/>
                  <a:gd name="connsiteX19" fmla="*/ 306323 w 1711842"/>
                  <a:gd name="connsiteY19" fmla="*/ 252838 h 1502449"/>
                  <a:gd name="connsiteX20" fmla="*/ 271147 w 1711842"/>
                  <a:gd name="connsiteY20" fmla="*/ 220934 h 1502449"/>
                  <a:gd name="connsiteX21" fmla="*/ 197163 w 1711842"/>
                  <a:gd name="connsiteY21" fmla="*/ 383972 h 1502449"/>
                  <a:gd name="connsiteX22" fmla="*/ 188156 w 1711842"/>
                  <a:gd name="connsiteY22" fmla="*/ 556691 h 1502449"/>
                  <a:gd name="connsiteX23" fmla="*/ 141403 w 1711842"/>
                  <a:gd name="connsiteY23" fmla="*/ 587205 h 1502449"/>
                  <a:gd name="connsiteX24" fmla="*/ 27913 w 1711842"/>
                  <a:gd name="connsiteY24" fmla="*/ 938744 h 1502449"/>
                  <a:gd name="connsiteX25" fmla="*/ 21213 w 1711842"/>
                  <a:gd name="connsiteY25" fmla="*/ 1502448 h 1502449"/>
                  <a:gd name="connsiteX26" fmla="*/ 75748 w 1711842"/>
                  <a:gd name="connsiteY26" fmla="*/ 1080299 h 1502449"/>
                  <a:gd name="connsiteX27" fmla="*/ 326473 w 1711842"/>
                  <a:gd name="connsiteY27" fmla="*/ 459456 h 1502449"/>
                  <a:gd name="connsiteX0" fmla="*/ 326473 w 1673405"/>
                  <a:gd name="connsiteY0" fmla="*/ 459456 h 1502449"/>
                  <a:gd name="connsiteX1" fmla="*/ 888403 w 1673405"/>
                  <a:gd name="connsiteY1" fmla="*/ 265944 h 1502449"/>
                  <a:gd name="connsiteX2" fmla="*/ 1358344 w 1673405"/>
                  <a:gd name="connsiteY2" fmla="*/ 406308 h 1502449"/>
                  <a:gd name="connsiteX3" fmla="*/ 1598847 w 1673405"/>
                  <a:gd name="connsiteY3" fmla="*/ 1321919 h 1502449"/>
                  <a:gd name="connsiteX4" fmla="*/ 1632292 w 1673405"/>
                  <a:gd name="connsiteY4" fmla="*/ 1243225 h 1502449"/>
                  <a:gd name="connsiteX5" fmla="*/ 1627206 w 1673405"/>
                  <a:gd name="connsiteY5" fmla="*/ 874176 h 1502449"/>
                  <a:gd name="connsiteX6" fmla="*/ 1547591 w 1673405"/>
                  <a:gd name="connsiteY6" fmla="*/ 590198 h 1502449"/>
                  <a:gd name="connsiteX7" fmla="*/ 1610965 w 1673405"/>
                  <a:gd name="connsiteY7" fmla="*/ 590198 h 1502449"/>
                  <a:gd name="connsiteX8" fmla="*/ 1571144 w 1673405"/>
                  <a:gd name="connsiteY8" fmla="*/ 441122 h 1502449"/>
                  <a:gd name="connsiteX9" fmla="*/ 1466250 w 1673405"/>
                  <a:gd name="connsiteY9" fmla="*/ 367542 h 1502449"/>
                  <a:gd name="connsiteX10" fmla="*/ 1525122 w 1673405"/>
                  <a:gd name="connsiteY10" fmla="*/ 354367 h 1502449"/>
                  <a:gd name="connsiteX11" fmla="*/ 1331368 w 1673405"/>
                  <a:gd name="connsiteY11" fmla="*/ 171286 h 1502449"/>
                  <a:gd name="connsiteX12" fmla="*/ 1140185 w 1673405"/>
                  <a:gd name="connsiteY12" fmla="*/ 83204 h 1502449"/>
                  <a:gd name="connsiteX13" fmla="*/ 1185498 w 1673405"/>
                  <a:gd name="connsiteY13" fmla="*/ 59724 h 1502449"/>
                  <a:gd name="connsiteX14" fmla="*/ 925890 w 1673405"/>
                  <a:gd name="connsiteY14" fmla="*/ 11648 h 1502449"/>
                  <a:gd name="connsiteX15" fmla="*/ 660351 w 1673405"/>
                  <a:gd name="connsiteY15" fmla="*/ 46990 h 1502449"/>
                  <a:gd name="connsiteX16" fmla="*/ 725282 w 1673405"/>
                  <a:gd name="connsiteY16" fmla="*/ 0 h 1502449"/>
                  <a:gd name="connsiteX17" fmla="*/ 498026 w 1673405"/>
                  <a:gd name="connsiteY17" fmla="*/ 83331 h 1502449"/>
                  <a:gd name="connsiteX18" fmla="*/ 393769 w 1673405"/>
                  <a:gd name="connsiteY18" fmla="*/ 178278 h 1502449"/>
                  <a:gd name="connsiteX19" fmla="*/ 306323 w 1673405"/>
                  <a:gd name="connsiteY19" fmla="*/ 252838 h 1502449"/>
                  <a:gd name="connsiteX20" fmla="*/ 271147 w 1673405"/>
                  <a:gd name="connsiteY20" fmla="*/ 220934 h 1502449"/>
                  <a:gd name="connsiteX21" fmla="*/ 197163 w 1673405"/>
                  <a:gd name="connsiteY21" fmla="*/ 383972 h 1502449"/>
                  <a:gd name="connsiteX22" fmla="*/ 188156 w 1673405"/>
                  <a:gd name="connsiteY22" fmla="*/ 556691 h 1502449"/>
                  <a:gd name="connsiteX23" fmla="*/ 141403 w 1673405"/>
                  <a:gd name="connsiteY23" fmla="*/ 587205 h 1502449"/>
                  <a:gd name="connsiteX24" fmla="*/ 27913 w 1673405"/>
                  <a:gd name="connsiteY24" fmla="*/ 938744 h 1502449"/>
                  <a:gd name="connsiteX25" fmla="*/ 21213 w 1673405"/>
                  <a:gd name="connsiteY25" fmla="*/ 1502448 h 1502449"/>
                  <a:gd name="connsiteX26" fmla="*/ 75748 w 1673405"/>
                  <a:gd name="connsiteY26" fmla="*/ 1080299 h 1502449"/>
                  <a:gd name="connsiteX27" fmla="*/ 326473 w 1673405"/>
                  <a:gd name="connsiteY27" fmla="*/ 459456 h 1502449"/>
                  <a:gd name="connsiteX0" fmla="*/ 326473 w 1700913"/>
                  <a:gd name="connsiteY0" fmla="*/ 459456 h 1502449"/>
                  <a:gd name="connsiteX1" fmla="*/ 888403 w 1700913"/>
                  <a:gd name="connsiteY1" fmla="*/ 265944 h 1502449"/>
                  <a:gd name="connsiteX2" fmla="*/ 1358344 w 1700913"/>
                  <a:gd name="connsiteY2" fmla="*/ 406308 h 1502449"/>
                  <a:gd name="connsiteX3" fmla="*/ 1598847 w 1700913"/>
                  <a:gd name="connsiteY3" fmla="*/ 1321919 h 1502449"/>
                  <a:gd name="connsiteX4" fmla="*/ 1632292 w 1700913"/>
                  <a:gd name="connsiteY4" fmla="*/ 1243225 h 1502449"/>
                  <a:gd name="connsiteX5" fmla="*/ 1627206 w 1700913"/>
                  <a:gd name="connsiteY5" fmla="*/ 874176 h 1502449"/>
                  <a:gd name="connsiteX6" fmla="*/ 1547591 w 1700913"/>
                  <a:gd name="connsiteY6" fmla="*/ 590198 h 1502449"/>
                  <a:gd name="connsiteX7" fmla="*/ 1610965 w 1700913"/>
                  <a:gd name="connsiteY7" fmla="*/ 590198 h 1502449"/>
                  <a:gd name="connsiteX8" fmla="*/ 1571144 w 1700913"/>
                  <a:gd name="connsiteY8" fmla="*/ 441122 h 1502449"/>
                  <a:gd name="connsiteX9" fmla="*/ 1466250 w 1700913"/>
                  <a:gd name="connsiteY9" fmla="*/ 367542 h 1502449"/>
                  <a:gd name="connsiteX10" fmla="*/ 1525122 w 1700913"/>
                  <a:gd name="connsiteY10" fmla="*/ 354367 h 1502449"/>
                  <a:gd name="connsiteX11" fmla="*/ 1331368 w 1700913"/>
                  <a:gd name="connsiteY11" fmla="*/ 171286 h 1502449"/>
                  <a:gd name="connsiteX12" fmla="*/ 1140185 w 1700913"/>
                  <a:gd name="connsiteY12" fmla="*/ 83204 h 1502449"/>
                  <a:gd name="connsiteX13" fmla="*/ 1185498 w 1700913"/>
                  <a:gd name="connsiteY13" fmla="*/ 59724 h 1502449"/>
                  <a:gd name="connsiteX14" fmla="*/ 925890 w 1700913"/>
                  <a:gd name="connsiteY14" fmla="*/ 11648 h 1502449"/>
                  <a:gd name="connsiteX15" fmla="*/ 660351 w 1700913"/>
                  <a:gd name="connsiteY15" fmla="*/ 46990 h 1502449"/>
                  <a:gd name="connsiteX16" fmla="*/ 725282 w 1700913"/>
                  <a:gd name="connsiteY16" fmla="*/ 0 h 1502449"/>
                  <a:gd name="connsiteX17" fmla="*/ 498026 w 1700913"/>
                  <a:gd name="connsiteY17" fmla="*/ 83331 h 1502449"/>
                  <a:gd name="connsiteX18" fmla="*/ 393769 w 1700913"/>
                  <a:gd name="connsiteY18" fmla="*/ 178278 h 1502449"/>
                  <a:gd name="connsiteX19" fmla="*/ 306323 w 1700913"/>
                  <a:gd name="connsiteY19" fmla="*/ 252838 h 1502449"/>
                  <a:gd name="connsiteX20" fmla="*/ 271147 w 1700913"/>
                  <a:gd name="connsiteY20" fmla="*/ 220934 h 1502449"/>
                  <a:gd name="connsiteX21" fmla="*/ 197163 w 1700913"/>
                  <a:gd name="connsiteY21" fmla="*/ 383972 h 1502449"/>
                  <a:gd name="connsiteX22" fmla="*/ 188156 w 1700913"/>
                  <a:gd name="connsiteY22" fmla="*/ 556691 h 1502449"/>
                  <a:gd name="connsiteX23" fmla="*/ 141403 w 1700913"/>
                  <a:gd name="connsiteY23" fmla="*/ 587205 h 1502449"/>
                  <a:gd name="connsiteX24" fmla="*/ 27913 w 1700913"/>
                  <a:gd name="connsiteY24" fmla="*/ 938744 h 1502449"/>
                  <a:gd name="connsiteX25" fmla="*/ 21213 w 1700913"/>
                  <a:gd name="connsiteY25" fmla="*/ 1502448 h 1502449"/>
                  <a:gd name="connsiteX26" fmla="*/ 75748 w 1700913"/>
                  <a:gd name="connsiteY26" fmla="*/ 1080299 h 1502449"/>
                  <a:gd name="connsiteX27" fmla="*/ 326473 w 1700913"/>
                  <a:gd name="connsiteY27" fmla="*/ 459456 h 1502449"/>
                  <a:gd name="connsiteX0" fmla="*/ 326473 w 1651665"/>
                  <a:gd name="connsiteY0" fmla="*/ 459456 h 1502449"/>
                  <a:gd name="connsiteX1" fmla="*/ 888403 w 1651665"/>
                  <a:gd name="connsiteY1" fmla="*/ 265944 h 1502449"/>
                  <a:gd name="connsiteX2" fmla="*/ 1358344 w 1651665"/>
                  <a:gd name="connsiteY2" fmla="*/ 406308 h 1502449"/>
                  <a:gd name="connsiteX3" fmla="*/ 1598847 w 1651665"/>
                  <a:gd name="connsiteY3" fmla="*/ 1321919 h 1502449"/>
                  <a:gd name="connsiteX4" fmla="*/ 1632292 w 1651665"/>
                  <a:gd name="connsiteY4" fmla="*/ 1243225 h 1502449"/>
                  <a:gd name="connsiteX5" fmla="*/ 1627206 w 1651665"/>
                  <a:gd name="connsiteY5" fmla="*/ 874176 h 1502449"/>
                  <a:gd name="connsiteX6" fmla="*/ 1547591 w 1651665"/>
                  <a:gd name="connsiteY6" fmla="*/ 590198 h 1502449"/>
                  <a:gd name="connsiteX7" fmla="*/ 1610965 w 1651665"/>
                  <a:gd name="connsiteY7" fmla="*/ 590198 h 1502449"/>
                  <a:gd name="connsiteX8" fmla="*/ 1571144 w 1651665"/>
                  <a:gd name="connsiteY8" fmla="*/ 441122 h 1502449"/>
                  <a:gd name="connsiteX9" fmla="*/ 1466250 w 1651665"/>
                  <a:gd name="connsiteY9" fmla="*/ 367542 h 1502449"/>
                  <a:gd name="connsiteX10" fmla="*/ 1525122 w 1651665"/>
                  <a:gd name="connsiteY10" fmla="*/ 354367 h 1502449"/>
                  <a:gd name="connsiteX11" fmla="*/ 1331368 w 1651665"/>
                  <a:gd name="connsiteY11" fmla="*/ 171286 h 1502449"/>
                  <a:gd name="connsiteX12" fmla="*/ 1140185 w 1651665"/>
                  <a:gd name="connsiteY12" fmla="*/ 83204 h 1502449"/>
                  <a:gd name="connsiteX13" fmla="*/ 1185498 w 1651665"/>
                  <a:gd name="connsiteY13" fmla="*/ 59724 h 1502449"/>
                  <a:gd name="connsiteX14" fmla="*/ 925890 w 1651665"/>
                  <a:gd name="connsiteY14" fmla="*/ 11648 h 1502449"/>
                  <a:gd name="connsiteX15" fmla="*/ 660351 w 1651665"/>
                  <a:gd name="connsiteY15" fmla="*/ 46990 h 1502449"/>
                  <a:gd name="connsiteX16" fmla="*/ 725282 w 1651665"/>
                  <a:gd name="connsiteY16" fmla="*/ 0 h 1502449"/>
                  <a:gd name="connsiteX17" fmla="*/ 498026 w 1651665"/>
                  <a:gd name="connsiteY17" fmla="*/ 83331 h 1502449"/>
                  <a:gd name="connsiteX18" fmla="*/ 393769 w 1651665"/>
                  <a:gd name="connsiteY18" fmla="*/ 178278 h 1502449"/>
                  <a:gd name="connsiteX19" fmla="*/ 306323 w 1651665"/>
                  <a:gd name="connsiteY19" fmla="*/ 252838 h 1502449"/>
                  <a:gd name="connsiteX20" fmla="*/ 271147 w 1651665"/>
                  <a:gd name="connsiteY20" fmla="*/ 220934 h 1502449"/>
                  <a:gd name="connsiteX21" fmla="*/ 197163 w 1651665"/>
                  <a:gd name="connsiteY21" fmla="*/ 383972 h 1502449"/>
                  <a:gd name="connsiteX22" fmla="*/ 188156 w 1651665"/>
                  <a:gd name="connsiteY22" fmla="*/ 556691 h 1502449"/>
                  <a:gd name="connsiteX23" fmla="*/ 141403 w 1651665"/>
                  <a:gd name="connsiteY23" fmla="*/ 587205 h 1502449"/>
                  <a:gd name="connsiteX24" fmla="*/ 27913 w 1651665"/>
                  <a:gd name="connsiteY24" fmla="*/ 938744 h 1502449"/>
                  <a:gd name="connsiteX25" fmla="*/ 21213 w 1651665"/>
                  <a:gd name="connsiteY25" fmla="*/ 1502448 h 1502449"/>
                  <a:gd name="connsiteX26" fmla="*/ 75748 w 1651665"/>
                  <a:gd name="connsiteY26" fmla="*/ 1080299 h 1502449"/>
                  <a:gd name="connsiteX27" fmla="*/ 326473 w 1651665"/>
                  <a:gd name="connsiteY27" fmla="*/ 459456 h 1502449"/>
                  <a:gd name="connsiteX0" fmla="*/ 326473 w 1703376"/>
                  <a:gd name="connsiteY0" fmla="*/ 459456 h 1502449"/>
                  <a:gd name="connsiteX1" fmla="*/ 888403 w 1703376"/>
                  <a:gd name="connsiteY1" fmla="*/ 265944 h 1502449"/>
                  <a:gd name="connsiteX2" fmla="*/ 1358344 w 1703376"/>
                  <a:gd name="connsiteY2" fmla="*/ 406308 h 1502449"/>
                  <a:gd name="connsiteX3" fmla="*/ 1598847 w 1703376"/>
                  <a:gd name="connsiteY3" fmla="*/ 1321919 h 1502449"/>
                  <a:gd name="connsiteX4" fmla="*/ 1632292 w 1703376"/>
                  <a:gd name="connsiteY4" fmla="*/ 1243225 h 1502449"/>
                  <a:gd name="connsiteX5" fmla="*/ 1627206 w 1703376"/>
                  <a:gd name="connsiteY5" fmla="*/ 874176 h 1502449"/>
                  <a:gd name="connsiteX6" fmla="*/ 1547591 w 1703376"/>
                  <a:gd name="connsiteY6" fmla="*/ 590198 h 1502449"/>
                  <a:gd name="connsiteX7" fmla="*/ 1610965 w 1703376"/>
                  <a:gd name="connsiteY7" fmla="*/ 590198 h 1502449"/>
                  <a:gd name="connsiteX8" fmla="*/ 1571144 w 1703376"/>
                  <a:gd name="connsiteY8" fmla="*/ 441122 h 1502449"/>
                  <a:gd name="connsiteX9" fmla="*/ 1466250 w 1703376"/>
                  <a:gd name="connsiteY9" fmla="*/ 367542 h 1502449"/>
                  <a:gd name="connsiteX10" fmla="*/ 1525122 w 1703376"/>
                  <a:gd name="connsiteY10" fmla="*/ 354367 h 1502449"/>
                  <a:gd name="connsiteX11" fmla="*/ 1331368 w 1703376"/>
                  <a:gd name="connsiteY11" fmla="*/ 171286 h 1502449"/>
                  <a:gd name="connsiteX12" fmla="*/ 1140185 w 1703376"/>
                  <a:gd name="connsiteY12" fmla="*/ 83204 h 1502449"/>
                  <a:gd name="connsiteX13" fmla="*/ 1185498 w 1703376"/>
                  <a:gd name="connsiteY13" fmla="*/ 59724 h 1502449"/>
                  <a:gd name="connsiteX14" fmla="*/ 925890 w 1703376"/>
                  <a:gd name="connsiteY14" fmla="*/ 11648 h 1502449"/>
                  <a:gd name="connsiteX15" fmla="*/ 660351 w 1703376"/>
                  <a:gd name="connsiteY15" fmla="*/ 46990 h 1502449"/>
                  <a:gd name="connsiteX16" fmla="*/ 725282 w 1703376"/>
                  <a:gd name="connsiteY16" fmla="*/ 0 h 1502449"/>
                  <a:gd name="connsiteX17" fmla="*/ 498026 w 1703376"/>
                  <a:gd name="connsiteY17" fmla="*/ 83331 h 1502449"/>
                  <a:gd name="connsiteX18" fmla="*/ 393769 w 1703376"/>
                  <a:gd name="connsiteY18" fmla="*/ 178278 h 1502449"/>
                  <a:gd name="connsiteX19" fmla="*/ 306323 w 1703376"/>
                  <a:gd name="connsiteY19" fmla="*/ 252838 h 1502449"/>
                  <a:gd name="connsiteX20" fmla="*/ 271147 w 1703376"/>
                  <a:gd name="connsiteY20" fmla="*/ 220934 h 1502449"/>
                  <a:gd name="connsiteX21" fmla="*/ 197163 w 1703376"/>
                  <a:gd name="connsiteY21" fmla="*/ 383972 h 1502449"/>
                  <a:gd name="connsiteX22" fmla="*/ 188156 w 1703376"/>
                  <a:gd name="connsiteY22" fmla="*/ 556691 h 1502449"/>
                  <a:gd name="connsiteX23" fmla="*/ 141403 w 1703376"/>
                  <a:gd name="connsiteY23" fmla="*/ 587205 h 1502449"/>
                  <a:gd name="connsiteX24" fmla="*/ 27913 w 1703376"/>
                  <a:gd name="connsiteY24" fmla="*/ 938744 h 1502449"/>
                  <a:gd name="connsiteX25" fmla="*/ 21213 w 1703376"/>
                  <a:gd name="connsiteY25" fmla="*/ 1502448 h 1502449"/>
                  <a:gd name="connsiteX26" fmla="*/ 75748 w 1703376"/>
                  <a:gd name="connsiteY26" fmla="*/ 1080299 h 1502449"/>
                  <a:gd name="connsiteX27" fmla="*/ 326473 w 1703376"/>
                  <a:gd name="connsiteY27" fmla="*/ 459456 h 1502449"/>
                  <a:gd name="connsiteX0" fmla="*/ 326473 w 1658053"/>
                  <a:gd name="connsiteY0" fmla="*/ 459456 h 1502449"/>
                  <a:gd name="connsiteX1" fmla="*/ 888403 w 1658053"/>
                  <a:gd name="connsiteY1" fmla="*/ 265944 h 1502449"/>
                  <a:gd name="connsiteX2" fmla="*/ 1358344 w 1658053"/>
                  <a:gd name="connsiteY2" fmla="*/ 406308 h 1502449"/>
                  <a:gd name="connsiteX3" fmla="*/ 1598847 w 1658053"/>
                  <a:gd name="connsiteY3" fmla="*/ 1321919 h 1502449"/>
                  <a:gd name="connsiteX4" fmla="*/ 1632292 w 1658053"/>
                  <a:gd name="connsiteY4" fmla="*/ 1243225 h 1502449"/>
                  <a:gd name="connsiteX5" fmla="*/ 1627206 w 1658053"/>
                  <a:gd name="connsiteY5" fmla="*/ 874176 h 1502449"/>
                  <a:gd name="connsiteX6" fmla="*/ 1547591 w 1658053"/>
                  <a:gd name="connsiteY6" fmla="*/ 590198 h 1502449"/>
                  <a:gd name="connsiteX7" fmla="*/ 1610965 w 1658053"/>
                  <a:gd name="connsiteY7" fmla="*/ 590198 h 1502449"/>
                  <a:gd name="connsiteX8" fmla="*/ 1571144 w 1658053"/>
                  <a:gd name="connsiteY8" fmla="*/ 441122 h 1502449"/>
                  <a:gd name="connsiteX9" fmla="*/ 1466250 w 1658053"/>
                  <a:gd name="connsiteY9" fmla="*/ 367542 h 1502449"/>
                  <a:gd name="connsiteX10" fmla="*/ 1525122 w 1658053"/>
                  <a:gd name="connsiteY10" fmla="*/ 354367 h 1502449"/>
                  <a:gd name="connsiteX11" fmla="*/ 1331368 w 1658053"/>
                  <a:gd name="connsiteY11" fmla="*/ 171286 h 1502449"/>
                  <a:gd name="connsiteX12" fmla="*/ 1140185 w 1658053"/>
                  <a:gd name="connsiteY12" fmla="*/ 83204 h 1502449"/>
                  <a:gd name="connsiteX13" fmla="*/ 1185498 w 1658053"/>
                  <a:gd name="connsiteY13" fmla="*/ 59724 h 1502449"/>
                  <a:gd name="connsiteX14" fmla="*/ 925890 w 1658053"/>
                  <a:gd name="connsiteY14" fmla="*/ 11648 h 1502449"/>
                  <a:gd name="connsiteX15" fmla="*/ 660351 w 1658053"/>
                  <a:gd name="connsiteY15" fmla="*/ 46990 h 1502449"/>
                  <a:gd name="connsiteX16" fmla="*/ 725282 w 1658053"/>
                  <a:gd name="connsiteY16" fmla="*/ 0 h 1502449"/>
                  <a:gd name="connsiteX17" fmla="*/ 498026 w 1658053"/>
                  <a:gd name="connsiteY17" fmla="*/ 83331 h 1502449"/>
                  <a:gd name="connsiteX18" fmla="*/ 393769 w 1658053"/>
                  <a:gd name="connsiteY18" fmla="*/ 178278 h 1502449"/>
                  <a:gd name="connsiteX19" fmla="*/ 306323 w 1658053"/>
                  <a:gd name="connsiteY19" fmla="*/ 252838 h 1502449"/>
                  <a:gd name="connsiteX20" fmla="*/ 271147 w 1658053"/>
                  <a:gd name="connsiteY20" fmla="*/ 220934 h 1502449"/>
                  <a:gd name="connsiteX21" fmla="*/ 197163 w 1658053"/>
                  <a:gd name="connsiteY21" fmla="*/ 383972 h 1502449"/>
                  <a:gd name="connsiteX22" fmla="*/ 188156 w 1658053"/>
                  <a:gd name="connsiteY22" fmla="*/ 556691 h 1502449"/>
                  <a:gd name="connsiteX23" fmla="*/ 141403 w 1658053"/>
                  <a:gd name="connsiteY23" fmla="*/ 587205 h 1502449"/>
                  <a:gd name="connsiteX24" fmla="*/ 27913 w 1658053"/>
                  <a:gd name="connsiteY24" fmla="*/ 938744 h 1502449"/>
                  <a:gd name="connsiteX25" fmla="*/ 21213 w 1658053"/>
                  <a:gd name="connsiteY25" fmla="*/ 1502448 h 1502449"/>
                  <a:gd name="connsiteX26" fmla="*/ 75748 w 1658053"/>
                  <a:gd name="connsiteY26" fmla="*/ 1080299 h 1502449"/>
                  <a:gd name="connsiteX27" fmla="*/ 326473 w 1658053"/>
                  <a:gd name="connsiteY27" fmla="*/ 459456 h 1502449"/>
                  <a:gd name="connsiteX0" fmla="*/ 326473 w 1633534"/>
                  <a:gd name="connsiteY0" fmla="*/ 459456 h 1502449"/>
                  <a:gd name="connsiteX1" fmla="*/ 888403 w 1633534"/>
                  <a:gd name="connsiteY1" fmla="*/ 265944 h 1502449"/>
                  <a:gd name="connsiteX2" fmla="*/ 1358344 w 1633534"/>
                  <a:gd name="connsiteY2" fmla="*/ 406308 h 1502449"/>
                  <a:gd name="connsiteX3" fmla="*/ 1598847 w 1633534"/>
                  <a:gd name="connsiteY3" fmla="*/ 1321919 h 1502449"/>
                  <a:gd name="connsiteX4" fmla="*/ 1632292 w 1633534"/>
                  <a:gd name="connsiteY4" fmla="*/ 1243225 h 1502449"/>
                  <a:gd name="connsiteX5" fmla="*/ 1627206 w 1633534"/>
                  <a:gd name="connsiteY5" fmla="*/ 874176 h 1502449"/>
                  <a:gd name="connsiteX6" fmla="*/ 1547591 w 1633534"/>
                  <a:gd name="connsiteY6" fmla="*/ 590198 h 1502449"/>
                  <a:gd name="connsiteX7" fmla="*/ 1610965 w 1633534"/>
                  <a:gd name="connsiteY7" fmla="*/ 590198 h 1502449"/>
                  <a:gd name="connsiteX8" fmla="*/ 1571144 w 1633534"/>
                  <a:gd name="connsiteY8" fmla="*/ 441122 h 1502449"/>
                  <a:gd name="connsiteX9" fmla="*/ 1466250 w 1633534"/>
                  <a:gd name="connsiteY9" fmla="*/ 367542 h 1502449"/>
                  <a:gd name="connsiteX10" fmla="*/ 1525122 w 1633534"/>
                  <a:gd name="connsiteY10" fmla="*/ 354367 h 1502449"/>
                  <a:gd name="connsiteX11" fmla="*/ 1331368 w 1633534"/>
                  <a:gd name="connsiteY11" fmla="*/ 171286 h 1502449"/>
                  <a:gd name="connsiteX12" fmla="*/ 1140185 w 1633534"/>
                  <a:gd name="connsiteY12" fmla="*/ 83204 h 1502449"/>
                  <a:gd name="connsiteX13" fmla="*/ 1185498 w 1633534"/>
                  <a:gd name="connsiteY13" fmla="*/ 59724 h 1502449"/>
                  <a:gd name="connsiteX14" fmla="*/ 925890 w 1633534"/>
                  <a:gd name="connsiteY14" fmla="*/ 11648 h 1502449"/>
                  <a:gd name="connsiteX15" fmla="*/ 660351 w 1633534"/>
                  <a:gd name="connsiteY15" fmla="*/ 46990 h 1502449"/>
                  <a:gd name="connsiteX16" fmla="*/ 725282 w 1633534"/>
                  <a:gd name="connsiteY16" fmla="*/ 0 h 1502449"/>
                  <a:gd name="connsiteX17" fmla="*/ 498026 w 1633534"/>
                  <a:gd name="connsiteY17" fmla="*/ 83331 h 1502449"/>
                  <a:gd name="connsiteX18" fmla="*/ 393769 w 1633534"/>
                  <a:gd name="connsiteY18" fmla="*/ 178278 h 1502449"/>
                  <a:gd name="connsiteX19" fmla="*/ 306323 w 1633534"/>
                  <a:gd name="connsiteY19" fmla="*/ 252838 h 1502449"/>
                  <a:gd name="connsiteX20" fmla="*/ 271147 w 1633534"/>
                  <a:gd name="connsiteY20" fmla="*/ 220934 h 1502449"/>
                  <a:gd name="connsiteX21" fmla="*/ 197163 w 1633534"/>
                  <a:gd name="connsiteY21" fmla="*/ 383972 h 1502449"/>
                  <a:gd name="connsiteX22" fmla="*/ 188156 w 1633534"/>
                  <a:gd name="connsiteY22" fmla="*/ 556691 h 1502449"/>
                  <a:gd name="connsiteX23" fmla="*/ 141403 w 1633534"/>
                  <a:gd name="connsiteY23" fmla="*/ 587205 h 1502449"/>
                  <a:gd name="connsiteX24" fmla="*/ 27913 w 1633534"/>
                  <a:gd name="connsiteY24" fmla="*/ 938744 h 1502449"/>
                  <a:gd name="connsiteX25" fmla="*/ 21213 w 1633534"/>
                  <a:gd name="connsiteY25" fmla="*/ 1502448 h 1502449"/>
                  <a:gd name="connsiteX26" fmla="*/ 75748 w 1633534"/>
                  <a:gd name="connsiteY26" fmla="*/ 1080299 h 1502449"/>
                  <a:gd name="connsiteX27" fmla="*/ 326473 w 1633534"/>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27206 w 1632292"/>
                  <a:gd name="connsiteY5" fmla="*/ 874176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571144 w 1632292"/>
                  <a:gd name="connsiteY7" fmla="*/ 441122 h 1502449"/>
                  <a:gd name="connsiteX8" fmla="*/ 1466250 w 1632292"/>
                  <a:gd name="connsiteY8" fmla="*/ 367542 h 1502449"/>
                  <a:gd name="connsiteX9" fmla="*/ 1525122 w 1632292"/>
                  <a:gd name="connsiteY9" fmla="*/ 354367 h 1502449"/>
                  <a:gd name="connsiteX10" fmla="*/ 1331368 w 1632292"/>
                  <a:gd name="connsiteY10" fmla="*/ 171286 h 1502449"/>
                  <a:gd name="connsiteX11" fmla="*/ 1140185 w 1632292"/>
                  <a:gd name="connsiteY11" fmla="*/ 83204 h 1502449"/>
                  <a:gd name="connsiteX12" fmla="*/ 1185498 w 1632292"/>
                  <a:gd name="connsiteY12" fmla="*/ 59724 h 1502449"/>
                  <a:gd name="connsiteX13" fmla="*/ 925890 w 1632292"/>
                  <a:gd name="connsiteY13" fmla="*/ 11648 h 1502449"/>
                  <a:gd name="connsiteX14" fmla="*/ 660351 w 1632292"/>
                  <a:gd name="connsiteY14" fmla="*/ 46990 h 1502449"/>
                  <a:gd name="connsiteX15" fmla="*/ 725282 w 1632292"/>
                  <a:gd name="connsiteY15" fmla="*/ 0 h 1502449"/>
                  <a:gd name="connsiteX16" fmla="*/ 498026 w 1632292"/>
                  <a:gd name="connsiteY16" fmla="*/ 83331 h 1502449"/>
                  <a:gd name="connsiteX17" fmla="*/ 393769 w 1632292"/>
                  <a:gd name="connsiteY17" fmla="*/ 178278 h 1502449"/>
                  <a:gd name="connsiteX18" fmla="*/ 306323 w 1632292"/>
                  <a:gd name="connsiteY18" fmla="*/ 252838 h 1502449"/>
                  <a:gd name="connsiteX19" fmla="*/ 271147 w 1632292"/>
                  <a:gd name="connsiteY19" fmla="*/ 220934 h 1502449"/>
                  <a:gd name="connsiteX20" fmla="*/ 197163 w 1632292"/>
                  <a:gd name="connsiteY20" fmla="*/ 383972 h 1502449"/>
                  <a:gd name="connsiteX21" fmla="*/ 188156 w 1632292"/>
                  <a:gd name="connsiteY21" fmla="*/ 556691 h 1502449"/>
                  <a:gd name="connsiteX22" fmla="*/ 141403 w 1632292"/>
                  <a:gd name="connsiteY22" fmla="*/ 587205 h 1502449"/>
                  <a:gd name="connsiteX23" fmla="*/ 27913 w 1632292"/>
                  <a:gd name="connsiteY23" fmla="*/ 938744 h 1502449"/>
                  <a:gd name="connsiteX24" fmla="*/ 21213 w 1632292"/>
                  <a:gd name="connsiteY24" fmla="*/ 1502448 h 1502449"/>
                  <a:gd name="connsiteX25" fmla="*/ 75748 w 1632292"/>
                  <a:gd name="connsiteY25" fmla="*/ 1080299 h 1502449"/>
                  <a:gd name="connsiteX26" fmla="*/ 326473 w 1632292"/>
                  <a:gd name="connsiteY26"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525122 w 1632292"/>
                  <a:gd name="connsiteY8" fmla="*/ 354367 h 1502449"/>
                  <a:gd name="connsiteX9" fmla="*/ 1331368 w 1632292"/>
                  <a:gd name="connsiteY9" fmla="*/ 171286 h 1502449"/>
                  <a:gd name="connsiteX10" fmla="*/ 1140185 w 1632292"/>
                  <a:gd name="connsiteY10" fmla="*/ 83204 h 1502449"/>
                  <a:gd name="connsiteX11" fmla="*/ 1185498 w 1632292"/>
                  <a:gd name="connsiteY11" fmla="*/ 59724 h 1502449"/>
                  <a:gd name="connsiteX12" fmla="*/ 925890 w 1632292"/>
                  <a:gd name="connsiteY12" fmla="*/ 11648 h 1502449"/>
                  <a:gd name="connsiteX13" fmla="*/ 660351 w 1632292"/>
                  <a:gd name="connsiteY13" fmla="*/ 46990 h 1502449"/>
                  <a:gd name="connsiteX14" fmla="*/ 725282 w 1632292"/>
                  <a:gd name="connsiteY14" fmla="*/ 0 h 1502449"/>
                  <a:gd name="connsiteX15" fmla="*/ 498026 w 1632292"/>
                  <a:gd name="connsiteY15" fmla="*/ 83331 h 1502449"/>
                  <a:gd name="connsiteX16" fmla="*/ 393769 w 1632292"/>
                  <a:gd name="connsiteY16" fmla="*/ 178278 h 1502449"/>
                  <a:gd name="connsiteX17" fmla="*/ 306323 w 1632292"/>
                  <a:gd name="connsiteY17" fmla="*/ 252838 h 1502449"/>
                  <a:gd name="connsiteX18" fmla="*/ 271147 w 1632292"/>
                  <a:gd name="connsiteY18" fmla="*/ 220934 h 1502449"/>
                  <a:gd name="connsiteX19" fmla="*/ 197163 w 1632292"/>
                  <a:gd name="connsiteY19" fmla="*/ 383972 h 1502449"/>
                  <a:gd name="connsiteX20" fmla="*/ 188156 w 1632292"/>
                  <a:gd name="connsiteY20" fmla="*/ 556691 h 1502449"/>
                  <a:gd name="connsiteX21" fmla="*/ 141403 w 1632292"/>
                  <a:gd name="connsiteY21" fmla="*/ 587205 h 1502449"/>
                  <a:gd name="connsiteX22" fmla="*/ 27913 w 1632292"/>
                  <a:gd name="connsiteY22" fmla="*/ 938744 h 1502449"/>
                  <a:gd name="connsiteX23" fmla="*/ 21213 w 1632292"/>
                  <a:gd name="connsiteY23" fmla="*/ 1502448 h 1502449"/>
                  <a:gd name="connsiteX24" fmla="*/ 75748 w 1632292"/>
                  <a:gd name="connsiteY24" fmla="*/ 1080299 h 1502449"/>
                  <a:gd name="connsiteX25" fmla="*/ 326473 w 1632292"/>
                  <a:gd name="connsiteY25"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31368 w 1632292"/>
                  <a:gd name="connsiteY8" fmla="*/ 171286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76595 w 1632292"/>
                  <a:gd name="connsiteY5" fmla="*/ 86837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46714 w 1632292"/>
                  <a:gd name="connsiteY6" fmla="*/ 61112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1"/>
                  <a:gd name="connsiteY0" fmla="*/ 459456 h 1502449"/>
                  <a:gd name="connsiteX1" fmla="*/ 888403 w 1632291"/>
                  <a:gd name="connsiteY1" fmla="*/ 265944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2413 w 1632291"/>
                  <a:gd name="connsiteY8" fmla="*/ 233342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71147 w 1632291"/>
                  <a:gd name="connsiteY15" fmla="*/ 177761 h 1459276"/>
                  <a:gd name="connsiteX16" fmla="*/ 197163 w 1632291"/>
                  <a:gd name="connsiteY16" fmla="*/ 340799 h 1459276"/>
                  <a:gd name="connsiteX17" fmla="*/ 188156 w 1632291"/>
                  <a:gd name="connsiteY17" fmla="*/ 513518 h 1459276"/>
                  <a:gd name="connsiteX18" fmla="*/ 141403 w 1632291"/>
                  <a:gd name="connsiteY18" fmla="*/ 544032 h 1459276"/>
                  <a:gd name="connsiteX19" fmla="*/ 27913 w 1632291"/>
                  <a:gd name="connsiteY19" fmla="*/ 895571 h 1459276"/>
                  <a:gd name="connsiteX20" fmla="*/ 21213 w 1632291"/>
                  <a:gd name="connsiteY20" fmla="*/ 1459275 h 1459276"/>
                  <a:gd name="connsiteX21" fmla="*/ 75748 w 1632291"/>
                  <a:gd name="connsiteY21" fmla="*/ 1037126 h 1459276"/>
                  <a:gd name="connsiteX22" fmla="*/ 326473 w 1632291"/>
                  <a:gd name="connsiteY22"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88156 w 1632291"/>
                  <a:gd name="connsiteY16" fmla="*/ 513518 h 1459276"/>
                  <a:gd name="connsiteX17" fmla="*/ 141403 w 1632291"/>
                  <a:gd name="connsiteY17" fmla="*/ 544032 h 1459276"/>
                  <a:gd name="connsiteX18" fmla="*/ 27913 w 1632291"/>
                  <a:gd name="connsiteY18" fmla="*/ 895571 h 1459276"/>
                  <a:gd name="connsiteX19" fmla="*/ 21213 w 1632291"/>
                  <a:gd name="connsiteY19" fmla="*/ 1459275 h 1459276"/>
                  <a:gd name="connsiteX20" fmla="*/ 75748 w 1632291"/>
                  <a:gd name="connsiteY20" fmla="*/ 1037126 h 1459276"/>
                  <a:gd name="connsiteX21" fmla="*/ 326473 w 1632291"/>
                  <a:gd name="connsiteY21"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18318 w 1632291"/>
                  <a:gd name="connsiteY14" fmla="*/ 226811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498026 w 1632291"/>
                  <a:gd name="connsiteY12" fmla="*/ 7666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01955 w 1632291"/>
                  <a:gd name="connsiteY15" fmla="*/ 269046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01955 w 1632291"/>
                  <a:gd name="connsiteY15" fmla="*/ 269046 h 1426784"/>
                  <a:gd name="connsiteX16" fmla="*/ 97447 w 1632291"/>
                  <a:gd name="connsiteY16" fmla="*/ 506203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05581 w 1611399"/>
                  <a:gd name="connsiteY0" fmla="*/ 383791 h 1413604"/>
                  <a:gd name="connsiteX1" fmla="*/ 864033 w 1611399"/>
                  <a:gd name="connsiteY1" fmla="*/ 121541 h 1413604"/>
                  <a:gd name="connsiteX2" fmla="*/ 1337452 w 1611399"/>
                  <a:gd name="connsiteY2" fmla="*/ 330643 h 1413604"/>
                  <a:gd name="connsiteX3" fmla="*/ 1577955 w 1611399"/>
                  <a:gd name="connsiteY3" fmla="*/ 1246254 h 1413604"/>
                  <a:gd name="connsiteX4" fmla="*/ 1611399 w 1611399"/>
                  <a:gd name="connsiteY4" fmla="*/ 1167559 h 1413604"/>
                  <a:gd name="connsiteX5" fmla="*/ 1584392 w 1611399"/>
                  <a:gd name="connsiteY5" fmla="*/ 790740 h 1413604"/>
                  <a:gd name="connsiteX6" fmla="*/ 1525822 w 1611399"/>
                  <a:gd name="connsiteY6" fmla="*/ 535458 h 1413604"/>
                  <a:gd name="connsiteX7" fmla="*/ 1427789 w 1611399"/>
                  <a:gd name="connsiteY7" fmla="*/ 331918 h 1413604"/>
                  <a:gd name="connsiteX8" fmla="*/ 1301521 w 1611399"/>
                  <a:gd name="connsiteY8" fmla="*/ 157677 h 1413604"/>
                  <a:gd name="connsiteX9" fmla="*/ 1123429 w 1611399"/>
                  <a:gd name="connsiteY9" fmla="*/ 60585 h 1413604"/>
                  <a:gd name="connsiteX10" fmla="*/ 924291 w 1611399"/>
                  <a:gd name="connsiteY10" fmla="*/ 6535 h 1413604"/>
                  <a:gd name="connsiteX11" fmla="*/ 641088 w 1611399"/>
                  <a:gd name="connsiteY11" fmla="*/ 8308 h 1413604"/>
                  <a:gd name="connsiteX12" fmla="*/ 494139 w 1611399"/>
                  <a:gd name="connsiteY12" fmla="*/ 56928 h 1413604"/>
                  <a:gd name="connsiteX13" fmla="*/ 384433 w 1611399"/>
                  <a:gd name="connsiteY13" fmla="*/ 130222 h 1413604"/>
                  <a:gd name="connsiteX14" fmla="*/ 315529 w 1611399"/>
                  <a:gd name="connsiteY14" fmla="*/ 217420 h 1413604"/>
                  <a:gd name="connsiteX15" fmla="*/ 181063 w 1611399"/>
                  <a:gd name="connsiteY15" fmla="*/ 269046 h 1413604"/>
                  <a:gd name="connsiteX16" fmla="*/ 76555 w 1611399"/>
                  <a:gd name="connsiteY16" fmla="*/ 506203 h 1413604"/>
                  <a:gd name="connsiteX17" fmla="*/ 7021 w 1611399"/>
                  <a:gd name="connsiteY17" fmla="*/ 863079 h 1413604"/>
                  <a:gd name="connsiteX18" fmla="*/ 32743 w 1611399"/>
                  <a:gd name="connsiteY18" fmla="*/ 1413603 h 1413604"/>
                  <a:gd name="connsiteX19" fmla="*/ 54856 w 1611399"/>
                  <a:gd name="connsiteY19" fmla="*/ 1004634 h 1413604"/>
                  <a:gd name="connsiteX20" fmla="*/ 305581 w 1611399"/>
                  <a:gd name="connsiteY20" fmla="*/ 383791 h 1413604"/>
                  <a:gd name="connsiteX0" fmla="*/ 305581 w 1609528"/>
                  <a:gd name="connsiteY0" fmla="*/ 383791 h 1413604"/>
                  <a:gd name="connsiteX1" fmla="*/ 864033 w 1609528"/>
                  <a:gd name="connsiteY1" fmla="*/ 121541 h 1413604"/>
                  <a:gd name="connsiteX2" fmla="*/ 1337452 w 1609528"/>
                  <a:gd name="connsiteY2" fmla="*/ 330643 h 1413604"/>
                  <a:gd name="connsiteX3" fmla="*/ 1577955 w 1609528"/>
                  <a:gd name="connsiteY3" fmla="*/ 1246254 h 1413604"/>
                  <a:gd name="connsiteX4" fmla="*/ 1609529 w 1609528"/>
                  <a:gd name="connsiteY4" fmla="*/ 1108659 h 1413604"/>
                  <a:gd name="connsiteX5" fmla="*/ 1584392 w 1609528"/>
                  <a:gd name="connsiteY5" fmla="*/ 790740 h 1413604"/>
                  <a:gd name="connsiteX6" fmla="*/ 1525822 w 1609528"/>
                  <a:gd name="connsiteY6" fmla="*/ 535458 h 1413604"/>
                  <a:gd name="connsiteX7" fmla="*/ 1427789 w 1609528"/>
                  <a:gd name="connsiteY7" fmla="*/ 331918 h 1413604"/>
                  <a:gd name="connsiteX8" fmla="*/ 1301521 w 1609528"/>
                  <a:gd name="connsiteY8" fmla="*/ 157677 h 1413604"/>
                  <a:gd name="connsiteX9" fmla="*/ 1123429 w 1609528"/>
                  <a:gd name="connsiteY9" fmla="*/ 60585 h 1413604"/>
                  <a:gd name="connsiteX10" fmla="*/ 924291 w 1609528"/>
                  <a:gd name="connsiteY10" fmla="*/ 6535 h 1413604"/>
                  <a:gd name="connsiteX11" fmla="*/ 641088 w 1609528"/>
                  <a:gd name="connsiteY11" fmla="*/ 8308 h 1413604"/>
                  <a:gd name="connsiteX12" fmla="*/ 494139 w 1609528"/>
                  <a:gd name="connsiteY12" fmla="*/ 56928 h 1413604"/>
                  <a:gd name="connsiteX13" fmla="*/ 384433 w 1609528"/>
                  <a:gd name="connsiteY13" fmla="*/ 130222 h 1413604"/>
                  <a:gd name="connsiteX14" fmla="*/ 315529 w 1609528"/>
                  <a:gd name="connsiteY14" fmla="*/ 217420 h 1413604"/>
                  <a:gd name="connsiteX15" fmla="*/ 181063 w 1609528"/>
                  <a:gd name="connsiteY15" fmla="*/ 269046 h 1413604"/>
                  <a:gd name="connsiteX16" fmla="*/ 76555 w 1609528"/>
                  <a:gd name="connsiteY16" fmla="*/ 506203 h 1413604"/>
                  <a:gd name="connsiteX17" fmla="*/ 7021 w 1609528"/>
                  <a:gd name="connsiteY17" fmla="*/ 863079 h 1413604"/>
                  <a:gd name="connsiteX18" fmla="*/ 32743 w 1609528"/>
                  <a:gd name="connsiteY18" fmla="*/ 1413603 h 1413604"/>
                  <a:gd name="connsiteX19" fmla="*/ 54856 w 1609528"/>
                  <a:gd name="connsiteY19" fmla="*/ 1004634 h 1413604"/>
                  <a:gd name="connsiteX20" fmla="*/ 305581 w 1609528"/>
                  <a:gd name="connsiteY20" fmla="*/ 383791 h 1413604"/>
                  <a:gd name="connsiteX0" fmla="*/ 305581 w 1609530"/>
                  <a:gd name="connsiteY0" fmla="*/ 383791 h 1413604"/>
                  <a:gd name="connsiteX1" fmla="*/ 864033 w 1609530"/>
                  <a:gd name="connsiteY1" fmla="*/ 121541 h 1413604"/>
                  <a:gd name="connsiteX2" fmla="*/ 1337452 w 1609530"/>
                  <a:gd name="connsiteY2" fmla="*/ 330643 h 1413604"/>
                  <a:gd name="connsiteX3" fmla="*/ 1577955 w 1609530"/>
                  <a:gd name="connsiteY3" fmla="*/ 1246254 h 1413604"/>
                  <a:gd name="connsiteX4" fmla="*/ 1609529 w 1609530"/>
                  <a:gd name="connsiteY4" fmla="*/ 1108659 h 1413604"/>
                  <a:gd name="connsiteX5" fmla="*/ 1584392 w 1609530"/>
                  <a:gd name="connsiteY5" fmla="*/ 790740 h 1413604"/>
                  <a:gd name="connsiteX6" fmla="*/ 1525822 w 1609530"/>
                  <a:gd name="connsiteY6" fmla="*/ 535458 h 1413604"/>
                  <a:gd name="connsiteX7" fmla="*/ 1427789 w 1609530"/>
                  <a:gd name="connsiteY7" fmla="*/ 331918 h 1413604"/>
                  <a:gd name="connsiteX8" fmla="*/ 1301521 w 1609530"/>
                  <a:gd name="connsiteY8" fmla="*/ 157677 h 1413604"/>
                  <a:gd name="connsiteX9" fmla="*/ 1127640 w 1609530"/>
                  <a:gd name="connsiteY9" fmla="*/ 20759 h 1413604"/>
                  <a:gd name="connsiteX10" fmla="*/ 924291 w 1609530"/>
                  <a:gd name="connsiteY10" fmla="*/ 6535 h 1413604"/>
                  <a:gd name="connsiteX11" fmla="*/ 641088 w 1609530"/>
                  <a:gd name="connsiteY11" fmla="*/ 8308 h 1413604"/>
                  <a:gd name="connsiteX12" fmla="*/ 494139 w 1609530"/>
                  <a:gd name="connsiteY12" fmla="*/ 56928 h 1413604"/>
                  <a:gd name="connsiteX13" fmla="*/ 384433 w 1609530"/>
                  <a:gd name="connsiteY13" fmla="*/ 130222 h 1413604"/>
                  <a:gd name="connsiteX14" fmla="*/ 315529 w 1609530"/>
                  <a:gd name="connsiteY14" fmla="*/ 217420 h 1413604"/>
                  <a:gd name="connsiteX15" fmla="*/ 181063 w 1609530"/>
                  <a:gd name="connsiteY15" fmla="*/ 269046 h 1413604"/>
                  <a:gd name="connsiteX16" fmla="*/ 76555 w 1609530"/>
                  <a:gd name="connsiteY16" fmla="*/ 506203 h 1413604"/>
                  <a:gd name="connsiteX17" fmla="*/ 7021 w 1609530"/>
                  <a:gd name="connsiteY17" fmla="*/ 863079 h 1413604"/>
                  <a:gd name="connsiteX18" fmla="*/ 32743 w 1609530"/>
                  <a:gd name="connsiteY18" fmla="*/ 1413603 h 1413604"/>
                  <a:gd name="connsiteX19" fmla="*/ 54856 w 1609530"/>
                  <a:gd name="connsiteY19" fmla="*/ 1004634 h 1413604"/>
                  <a:gd name="connsiteX20" fmla="*/ 305581 w 1609530"/>
                  <a:gd name="connsiteY20" fmla="*/ 383791 h 1413604"/>
                  <a:gd name="connsiteX0" fmla="*/ 305581 w 1609528"/>
                  <a:gd name="connsiteY0" fmla="*/ 426340 h 1456153"/>
                  <a:gd name="connsiteX1" fmla="*/ 864033 w 1609528"/>
                  <a:gd name="connsiteY1" fmla="*/ 164090 h 1456153"/>
                  <a:gd name="connsiteX2" fmla="*/ 1337452 w 1609528"/>
                  <a:gd name="connsiteY2" fmla="*/ 373192 h 1456153"/>
                  <a:gd name="connsiteX3" fmla="*/ 1577955 w 1609528"/>
                  <a:gd name="connsiteY3" fmla="*/ 1288803 h 1456153"/>
                  <a:gd name="connsiteX4" fmla="*/ 1609529 w 1609528"/>
                  <a:gd name="connsiteY4" fmla="*/ 1151208 h 1456153"/>
                  <a:gd name="connsiteX5" fmla="*/ 1584392 w 1609528"/>
                  <a:gd name="connsiteY5" fmla="*/ 833289 h 1456153"/>
                  <a:gd name="connsiteX6" fmla="*/ 1525822 w 1609528"/>
                  <a:gd name="connsiteY6" fmla="*/ 578007 h 1456153"/>
                  <a:gd name="connsiteX7" fmla="*/ 1427789 w 1609528"/>
                  <a:gd name="connsiteY7" fmla="*/ 374467 h 1456153"/>
                  <a:gd name="connsiteX8" fmla="*/ 1301521 w 1609528"/>
                  <a:gd name="connsiteY8" fmla="*/ 200226 h 1456153"/>
                  <a:gd name="connsiteX9" fmla="*/ 1127640 w 1609528"/>
                  <a:gd name="connsiteY9" fmla="*/ 63308 h 1456153"/>
                  <a:gd name="connsiteX10" fmla="*/ 922733 w 1609528"/>
                  <a:gd name="connsiteY10" fmla="*/ 1 h 1456153"/>
                  <a:gd name="connsiteX11" fmla="*/ 641088 w 1609528"/>
                  <a:gd name="connsiteY11" fmla="*/ 50857 h 1456153"/>
                  <a:gd name="connsiteX12" fmla="*/ 494139 w 1609528"/>
                  <a:gd name="connsiteY12" fmla="*/ 99477 h 1456153"/>
                  <a:gd name="connsiteX13" fmla="*/ 384433 w 1609528"/>
                  <a:gd name="connsiteY13" fmla="*/ 172771 h 1456153"/>
                  <a:gd name="connsiteX14" fmla="*/ 315529 w 1609528"/>
                  <a:gd name="connsiteY14" fmla="*/ 259969 h 1456153"/>
                  <a:gd name="connsiteX15" fmla="*/ 181063 w 1609528"/>
                  <a:gd name="connsiteY15" fmla="*/ 311595 h 1456153"/>
                  <a:gd name="connsiteX16" fmla="*/ 76555 w 1609528"/>
                  <a:gd name="connsiteY16" fmla="*/ 548752 h 1456153"/>
                  <a:gd name="connsiteX17" fmla="*/ 7021 w 1609528"/>
                  <a:gd name="connsiteY17" fmla="*/ 905628 h 1456153"/>
                  <a:gd name="connsiteX18" fmla="*/ 32743 w 1609528"/>
                  <a:gd name="connsiteY18" fmla="*/ 1456152 h 1456153"/>
                  <a:gd name="connsiteX19" fmla="*/ 54856 w 1609528"/>
                  <a:gd name="connsiteY19" fmla="*/ 1047183 h 1456153"/>
                  <a:gd name="connsiteX20" fmla="*/ 305581 w 1609528"/>
                  <a:gd name="connsiteY20" fmla="*/ 426340 h 1456153"/>
                  <a:gd name="connsiteX0" fmla="*/ 305581 w 1609530"/>
                  <a:gd name="connsiteY0" fmla="*/ 426340 h 1456153"/>
                  <a:gd name="connsiteX1" fmla="*/ 864033 w 1609530"/>
                  <a:gd name="connsiteY1" fmla="*/ 164090 h 1456153"/>
                  <a:gd name="connsiteX2" fmla="*/ 1377823 w 1609530"/>
                  <a:gd name="connsiteY2" fmla="*/ 437986 h 1456153"/>
                  <a:gd name="connsiteX3" fmla="*/ 1577955 w 1609530"/>
                  <a:gd name="connsiteY3" fmla="*/ 1288803 h 1456153"/>
                  <a:gd name="connsiteX4" fmla="*/ 1609529 w 1609530"/>
                  <a:gd name="connsiteY4" fmla="*/ 1151208 h 1456153"/>
                  <a:gd name="connsiteX5" fmla="*/ 1584392 w 1609530"/>
                  <a:gd name="connsiteY5" fmla="*/ 833289 h 1456153"/>
                  <a:gd name="connsiteX6" fmla="*/ 1525822 w 1609530"/>
                  <a:gd name="connsiteY6" fmla="*/ 578007 h 1456153"/>
                  <a:gd name="connsiteX7" fmla="*/ 1427789 w 1609530"/>
                  <a:gd name="connsiteY7" fmla="*/ 374467 h 1456153"/>
                  <a:gd name="connsiteX8" fmla="*/ 1301521 w 1609530"/>
                  <a:gd name="connsiteY8" fmla="*/ 200226 h 1456153"/>
                  <a:gd name="connsiteX9" fmla="*/ 1127640 w 1609530"/>
                  <a:gd name="connsiteY9" fmla="*/ 63308 h 1456153"/>
                  <a:gd name="connsiteX10" fmla="*/ 922733 w 1609530"/>
                  <a:gd name="connsiteY10" fmla="*/ 1 h 1456153"/>
                  <a:gd name="connsiteX11" fmla="*/ 641088 w 1609530"/>
                  <a:gd name="connsiteY11" fmla="*/ 50857 h 1456153"/>
                  <a:gd name="connsiteX12" fmla="*/ 494139 w 1609530"/>
                  <a:gd name="connsiteY12" fmla="*/ 99477 h 1456153"/>
                  <a:gd name="connsiteX13" fmla="*/ 384433 w 1609530"/>
                  <a:gd name="connsiteY13" fmla="*/ 172771 h 1456153"/>
                  <a:gd name="connsiteX14" fmla="*/ 315529 w 1609530"/>
                  <a:gd name="connsiteY14" fmla="*/ 259969 h 1456153"/>
                  <a:gd name="connsiteX15" fmla="*/ 181063 w 1609530"/>
                  <a:gd name="connsiteY15" fmla="*/ 311595 h 1456153"/>
                  <a:gd name="connsiteX16" fmla="*/ 76555 w 1609530"/>
                  <a:gd name="connsiteY16" fmla="*/ 548752 h 1456153"/>
                  <a:gd name="connsiteX17" fmla="*/ 7021 w 1609530"/>
                  <a:gd name="connsiteY17" fmla="*/ 905628 h 1456153"/>
                  <a:gd name="connsiteX18" fmla="*/ 32743 w 1609530"/>
                  <a:gd name="connsiteY18" fmla="*/ 1456152 h 1456153"/>
                  <a:gd name="connsiteX19" fmla="*/ 54856 w 1609530"/>
                  <a:gd name="connsiteY19" fmla="*/ 1047183 h 1456153"/>
                  <a:gd name="connsiteX20" fmla="*/ 305581 w 1609530"/>
                  <a:gd name="connsiteY20" fmla="*/ 426340 h 1456153"/>
                  <a:gd name="connsiteX0" fmla="*/ 305581 w 1592228"/>
                  <a:gd name="connsiteY0" fmla="*/ 426340 h 1456153"/>
                  <a:gd name="connsiteX1" fmla="*/ 864033 w 1592228"/>
                  <a:gd name="connsiteY1" fmla="*/ 164090 h 1456153"/>
                  <a:gd name="connsiteX2" fmla="*/ 1377823 w 1592228"/>
                  <a:gd name="connsiteY2" fmla="*/ 437986 h 1456153"/>
                  <a:gd name="connsiteX3" fmla="*/ 1577955 w 1592228"/>
                  <a:gd name="connsiteY3" fmla="*/ 1288803 h 1456153"/>
                  <a:gd name="connsiteX4" fmla="*/ 1592227 w 1592228"/>
                  <a:gd name="connsiteY4" fmla="*/ 1123441 h 1456153"/>
                  <a:gd name="connsiteX5" fmla="*/ 1584392 w 1592228"/>
                  <a:gd name="connsiteY5" fmla="*/ 833289 h 1456153"/>
                  <a:gd name="connsiteX6" fmla="*/ 1525822 w 1592228"/>
                  <a:gd name="connsiteY6" fmla="*/ 578007 h 1456153"/>
                  <a:gd name="connsiteX7" fmla="*/ 1427789 w 1592228"/>
                  <a:gd name="connsiteY7" fmla="*/ 374467 h 1456153"/>
                  <a:gd name="connsiteX8" fmla="*/ 1301521 w 1592228"/>
                  <a:gd name="connsiteY8" fmla="*/ 200226 h 1456153"/>
                  <a:gd name="connsiteX9" fmla="*/ 1127640 w 1592228"/>
                  <a:gd name="connsiteY9" fmla="*/ 63308 h 1456153"/>
                  <a:gd name="connsiteX10" fmla="*/ 922733 w 1592228"/>
                  <a:gd name="connsiteY10" fmla="*/ 1 h 1456153"/>
                  <a:gd name="connsiteX11" fmla="*/ 641088 w 1592228"/>
                  <a:gd name="connsiteY11" fmla="*/ 50857 h 1456153"/>
                  <a:gd name="connsiteX12" fmla="*/ 494139 w 1592228"/>
                  <a:gd name="connsiteY12" fmla="*/ 99477 h 1456153"/>
                  <a:gd name="connsiteX13" fmla="*/ 384433 w 1592228"/>
                  <a:gd name="connsiteY13" fmla="*/ 172771 h 1456153"/>
                  <a:gd name="connsiteX14" fmla="*/ 315529 w 1592228"/>
                  <a:gd name="connsiteY14" fmla="*/ 259969 h 1456153"/>
                  <a:gd name="connsiteX15" fmla="*/ 181063 w 1592228"/>
                  <a:gd name="connsiteY15" fmla="*/ 311595 h 1456153"/>
                  <a:gd name="connsiteX16" fmla="*/ 76555 w 1592228"/>
                  <a:gd name="connsiteY16" fmla="*/ 548752 h 1456153"/>
                  <a:gd name="connsiteX17" fmla="*/ 7021 w 1592228"/>
                  <a:gd name="connsiteY17" fmla="*/ 905628 h 1456153"/>
                  <a:gd name="connsiteX18" fmla="*/ 32743 w 1592228"/>
                  <a:gd name="connsiteY18" fmla="*/ 1456152 h 1456153"/>
                  <a:gd name="connsiteX19" fmla="*/ 54856 w 1592228"/>
                  <a:gd name="connsiteY19" fmla="*/ 1047183 h 1456153"/>
                  <a:gd name="connsiteX20" fmla="*/ 305581 w 1592228"/>
                  <a:gd name="connsiteY20" fmla="*/ 426340 h 1456153"/>
                  <a:gd name="connsiteX0" fmla="*/ 305581 w 1592226"/>
                  <a:gd name="connsiteY0" fmla="*/ 426340 h 1456153"/>
                  <a:gd name="connsiteX1" fmla="*/ 864033 w 1592226"/>
                  <a:gd name="connsiteY1" fmla="*/ 164090 h 1456153"/>
                  <a:gd name="connsiteX2" fmla="*/ 1377823 w 1592226"/>
                  <a:gd name="connsiteY2" fmla="*/ 437986 h 1456153"/>
                  <a:gd name="connsiteX3" fmla="*/ 1577955 w 1592226"/>
                  <a:gd name="connsiteY3" fmla="*/ 1288803 h 1456153"/>
                  <a:gd name="connsiteX4" fmla="*/ 1592227 w 1592226"/>
                  <a:gd name="connsiteY4" fmla="*/ 1123441 h 1456153"/>
                  <a:gd name="connsiteX5" fmla="*/ 1555556 w 1592226"/>
                  <a:gd name="connsiteY5" fmla="*/ 787013 h 1456153"/>
                  <a:gd name="connsiteX6" fmla="*/ 1525822 w 1592226"/>
                  <a:gd name="connsiteY6" fmla="*/ 578007 h 1456153"/>
                  <a:gd name="connsiteX7" fmla="*/ 1427789 w 1592226"/>
                  <a:gd name="connsiteY7" fmla="*/ 374467 h 1456153"/>
                  <a:gd name="connsiteX8" fmla="*/ 1301521 w 1592226"/>
                  <a:gd name="connsiteY8" fmla="*/ 200226 h 1456153"/>
                  <a:gd name="connsiteX9" fmla="*/ 1127640 w 1592226"/>
                  <a:gd name="connsiteY9" fmla="*/ 63308 h 1456153"/>
                  <a:gd name="connsiteX10" fmla="*/ 922733 w 1592226"/>
                  <a:gd name="connsiteY10" fmla="*/ 1 h 1456153"/>
                  <a:gd name="connsiteX11" fmla="*/ 641088 w 1592226"/>
                  <a:gd name="connsiteY11" fmla="*/ 50857 h 1456153"/>
                  <a:gd name="connsiteX12" fmla="*/ 494139 w 1592226"/>
                  <a:gd name="connsiteY12" fmla="*/ 99477 h 1456153"/>
                  <a:gd name="connsiteX13" fmla="*/ 384433 w 1592226"/>
                  <a:gd name="connsiteY13" fmla="*/ 172771 h 1456153"/>
                  <a:gd name="connsiteX14" fmla="*/ 315529 w 1592226"/>
                  <a:gd name="connsiteY14" fmla="*/ 259969 h 1456153"/>
                  <a:gd name="connsiteX15" fmla="*/ 181063 w 1592226"/>
                  <a:gd name="connsiteY15" fmla="*/ 311595 h 1456153"/>
                  <a:gd name="connsiteX16" fmla="*/ 76555 w 1592226"/>
                  <a:gd name="connsiteY16" fmla="*/ 548752 h 1456153"/>
                  <a:gd name="connsiteX17" fmla="*/ 7021 w 1592226"/>
                  <a:gd name="connsiteY17" fmla="*/ 905628 h 1456153"/>
                  <a:gd name="connsiteX18" fmla="*/ 32743 w 1592226"/>
                  <a:gd name="connsiteY18" fmla="*/ 1456152 h 1456153"/>
                  <a:gd name="connsiteX19" fmla="*/ 54856 w 1592226"/>
                  <a:gd name="connsiteY19" fmla="*/ 1047183 h 1456153"/>
                  <a:gd name="connsiteX20" fmla="*/ 305581 w 1592226"/>
                  <a:gd name="connsiteY20" fmla="*/ 426340 h 1456153"/>
                  <a:gd name="connsiteX0" fmla="*/ 305581 w 1592228"/>
                  <a:gd name="connsiteY0" fmla="*/ 426340 h 1456153"/>
                  <a:gd name="connsiteX1" fmla="*/ 864033 w 1592228"/>
                  <a:gd name="connsiteY1" fmla="*/ 164090 h 1456153"/>
                  <a:gd name="connsiteX2" fmla="*/ 1377823 w 1592228"/>
                  <a:gd name="connsiteY2" fmla="*/ 437986 h 1456153"/>
                  <a:gd name="connsiteX3" fmla="*/ 1577955 w 1592228"/>
                  <a:gd name="connsiteY3" fmla="*/ 1288803 h 1456153"/>
                  <a:gd name="connsiteX4" fmla="*/ 1592227 w 1592228"/>
                  <a:gd name="connsiteY4" fmla="*/ 1123441 h 1456153"/>
                  <a:gd name="connsiteX5" fmla="*/ 1581116 w 1592228"/>
                  <a:gd name="connsiteY5" fmla="*/ 902565 h 1456153"/>
                  <a:gd name="connsiteX6" fmla="*/ 1525822 w 1592228"/>
                  <a:gd name="connsiteY6" fmla="*/ 578007 h 1456153"/>
                  <a:gd name="connsiteX7" fmla="*/ 1427789 w 1592228"/>
                  <a:gd name="connsiteY7" fmla="*/ 374467 h 1456153"/>
                  <a:gd name="connsiteX8" fmla="*/ 1301521 w 1592228"/>
                  <a:gd name="connsiteY8" fmla="*/ 200226 h 1456153"/>
                  <a:gd name="connsiteX9" fmla="*/ 1127640 w 1592228"/>
                  <a:gd name="connsiteY9" fmla="*/ 63308 h 1456153"/>
                  <a:gd name="connsiteX10" fmla="*/ 922733 w 1592228"/>
                  <a:gd name="connsiteY10" fmla="*/ 1 h 1456153"/>
                  <a:gd name="connsiteX11" fmla="*/ 641088 w 1592228"/>
                  <a:gd name="connsiteY11" fmla="*/ 50857 h 1456153"/>
                  <a:gd name="connsiteX12" fmla="*/ 494139 w 1592228"/>
                  <a:gd name="connsiteY12" fmla="*/ 99477 h 1456153"/>
                  <a:gd name="connsiteX13" fmla="*/ 384433 w 1592228"/>
                  <a:gd name="connsiteY13" fmla="*/ 172771 h 1456153"/>
                  <a:gd name="connsiteX14" fmla="*/ 315529 w 1592228"/>
                  <a:gd name="connsiteY14" fmla="*/ 259969 h 1456153"/>
                  <a:gd name="connsiteX15" fmla="*/ 181063 w 1592228"/>
                  <a:gd name="connsiteY15" fmla="*/ 311595 h 1456153"/>
                  <a:gd name="connsiteX16" fmla="*/ 76555 w 1592228"/>
                  <a:gd name="connsiteY16" fmla="*/ 548752 h 1456153"/>
                  <a:gd name="connsiteX17" fmla="*/ 7021 w 1592228"/>
                  <a:gd name="connsiteY17" fmla="*/ 905628 h 1456153"/>
                  <a:gd name="connsiteX18" fmla="*/ 32743 w 1592228"/>
                  <a:gd name="connsiteY18" fmla="*/ 1456152 h 1456153"/>
                  <a:gd name="connsiteX19" fmla="*/ 54856 w 1592228"/>
                  <a:gd name="connsiteY19" fmla="*/ 1047183 h 1456153"/>
                  <a:gd name="connsiteX20" fmla="*/ 305581 w 1592228"/>
                  <a:gd name="connsiteY20" fmla="*/ 426340 h 1456153"/>
                  <a:gd name="connsiteX0" fmla="*/ 305581 w 1592226"/>
                  <a:gd name="connsiteY0" fmla="*/ 426340 h 1456153"/>
                  <a:gd name="connsiteX1" fmla="*/ 849535 w 1592226"/>
                  <a:gd name="connsiteY1" fmla="*/ 224664 h 1456153"/>
                  <a:gd name="connsiteX2" fmla="*/ 1377823 w 1592226"/>
                  <a:gd name="connsiteY2" fmla="*/ 437986 h 1456153"/>
                  <a:gd name="connsiteX3" fmla="*/ 1577955 w 1592226"/>
                  <a:gd name="connsiteY3" fmla="*/ 1288803 h 1456153"/>
                  <a:gd name="connsiteX4" fmla="*/ 1592227 w 1592226"/>
                  <a:gd name="connsiteY4" fmla="*/ 1123441 h 1456153"/>
                  <a:gd name="connsiteX5" fmla="*/ 1581116 w 1592226"/>
                  <a:gd name="connsiteY5" fmla="*/ 902565 h 1456153"/>
                  <a:gd name="connsiteX6" fmla="*/ 1525822 w 1592226"/>
                  <a:gd name="connsiteY6" fmla="*/ 578007 h 1456153"/>
                  <a:gd name="connsiteX7" fmla="*/ 1427789 w 1592226"/>
                  <a:gd name="connsiteY7" fmla="*/ 374467 h 1456153"/>
                  <a:gd name="connsiteX8" fmla="*/ 1301521 w 1592226"/>
                  <a:gd name="connsiteY8" fmla="*/ 200226 h 1456153"/>
                  <a:gd name="connsiteX9" fmla="*/ 1127640 w 1592226"/>
                  <a:gd name="connsiteY9" fmla="*/ 63308 h 1456153"/>
                  <a:gd name="connsiteX10" fmla="*/ 922733 w 1592226"/>
                  <a:gd name="connsiteY10" fmla="*/ 1 h 1456153"/>
                  <a:gd name="connsiteX11" fmla="*/ 641088 w 1592226"/>
                  <a:gd name="connsiteY11" fmla="*/ 50857 h 1456153"/>
                  <a:gd name="connsiteX12" fmla="*/ 494139 w 1592226"/>
                  <a:gd name="connsiteY12" fmla="*/ 99477 h 1456153"/>
                  <a:gd name="connsiteX13" fmla="*/ 384433 w 1592226"/>
                  <a:gd name="connsiteY13" fmla="*/ 172771 h 1456153"/>
                  <a:gd name="connsiteX14" fmla="*/ 315529 w 1592226"/>
                  <a:gd name="connsiteY14" fmla="*/ 259969 h 1456153"/>
                  <a:gd name="connsiteX15" fmla="*/ 181063 w 1592226"/>
                  <a:gd name="connsiteY15" fmla="*/ 311595 h 1456153"/>
                  <a:gd name="connsiteX16" fmla="*/ 76555 w 1592226"/>
                  <a:gd name="connsiteY16" fmla="*/ 548752 h 1456153"/>
                  <a:gd name="connsiteX17" fmla="*/ 7021 w 1592226"/>
                  <a:gd name="connsiteY17" fmla="*/ 905628 h 1456153"/>
                  <a:gd name="connsiteX18" fmla="*/ 32743 w 1592226"/>
                  <a:gd name="connsiteY18" fmla="*/ 1456152 h 1456153"/>
                  <a:gd name="connsiteX19" fmla="*/ 54856 w 1592226"/>
                  <a:gd name="connsiteY19" fmla="*/ 1047183 h 1456153"/>
                  <a:gd name="connsiteX20" fmla="*/ 305581 w 1592226"/>
                  <a:gd name="connsiteY20" fmla="*/ 426340 h 1456153"/>
                  <a:gd name="connsiteX0" fmla="*/ 306827 w 1592228"/>
                  <a:gd name="connsiteY0" fmla="*/ 465606 h 1456153"/>
                  <a:gd name="connsiteX1" fmla="*/ 849535 w 1592228"/>
                  <a:gd name="connsiteY1" fmla="*/ 224664 h 1456153"/>
                  <a:gd name="connsiteX2" fmla="*/ 1377823 w 1592228"/>
                  <a:gd name="connsiteY2" fmla="*/ 437986 h 1456153"/>
                  <a:gd name="connsiteX3" fmla="*/ 1577955 w 1592228"/>
                  <a:gd name="connsiteY3" fmla="*/ 1288803 h 1456153"/>
                  <a:gd name="connsiteX4" fmla="*/ 1592227 w 1592228"/>
                  <a:gd name="connsiteY4" fmla="*/ 1123441 h 1456153"/>
                  <a:gd name="connsiteX5" fmla="*/ 1581116 w 1592228"/>
                  <a:gd name="connsiteY5" fmla="*/ 902565 h 1456153"/>
                  <a:gd name="connsiteX6" fmla="*/ 1525822 w 1592228"/>
                  <a:gd name="connsiteY6" fmla="*/ 578007 h 1456153"/>
                  <a:gd name="connsiteX7" fmla="*/ 1427789 w 1592228"/>
                  <a:gd name="connsiteY7" fmla="*/ 374467 h 1456153"/>
                  <a:gd name="connsiteX8" fmla="*/ 1301521 w 1592228"/>
                  <a:gd name="connsiteY8" fmla="*/ 200226 h 1456153"/>
                  <a:gd name="connsiteX9" fmla="*/ 1127640 w 1592228"/>
                  <a:gd name="connsiteY9" fmla="*/ 63308 h 1456153"/>
                  <a:gd name="connsiteX10" fmla="*/ 922733 w 1592228"/>
                  <a:gd name="connsiteY10" fmla="*/ 1 h 1456153"/>
                  <a:gd name="connsiteX11" fmla="*/ 641088 w 1592228"/>
                  <a:gd name="connsiteY11" fmla="*/ 50857 h 1456153"/>
                  <a:gd name="connsiteX12" fmla="*/ 494139 w 1592228"/>
                  <a:gd name="connsiteY12" fmla="*/ 99477 h 1456153"/>
                  <a:gd name="connsiteX13" fmla="*/ 384433 w 1592228"/>
                  <a:gd name="connsiteY13" fmla="*/ 172771 h 1456153"/>
                  <a:gd name="connsiteX14" fmla="*/ 315529 w 1592228"/>
                  <a:gd name="connsiteY14" fmla="*/ 259969 h 1456153"/>
                  <a:gd name="connsiteX15" fmla="*/ 181063 w 1592228"/>
                  <a:gd name="connsiteY15" fmla="*/ 311595 h 1456153"/>
                  <a:gd name="connsiteX16" fmla="*/ 76555 w 1592228"/>
                  <a:gd name="connsiteY16" fmla="*/ 548752 h 1456153"/>
                  <a:gd name="connsiteX17" fmla="*/ 7021 w 1592228"/>
                  <a:gd name="connsiteY17" fmla="*/ 905628 h 1456153"/>
                  <a:gd name="connsiteX18" fmla="*/ 32743 w 1592228"/>
                  <a:gd name="connsiteY18" fmla="*/ 1456152 h 1456153"/>
                  <a:gd name="connsiteX19" fmla="*/ 54856 w 1592228"/>
                  <a:gd name="connsiteY19" fmla="*/ 1047183 h 1456153"/>
                  <a:gd name="connsiteX20" fmla="*/ 306827 w 1592228"/>
                  <a:gd name="connsiteY20" fmla="*/ 465606 h 1456153"/>
                  <a:gd name="connsiteX0" fmla="*/ 306827 w 1592226"/>
                  <a:gd name="connsiteY0" fmla="*/ 465606 h 1456153"/>
                  <a:gd name="connsiteX1" fmla="*/ 849535 w 1592226"/>
                  <a:gd name="connsiteY1" fmla="*/ 224664 h 1456153"/>
                  <a:gd name="connsiteX2" fmla="*/ 1368468 w 1592226"/>
                  <a:gd name="connsiteY2" fmla="*/ 488186 h 1456153"/>
                  <a:gd name="connsiteX3" fmla="*/ 1577955 w 1592226"/>
                  <a:gd name="connsiteY3" fmla="*/ 1288803 h 1456153"/>
                  <a:gd name="connsiteX4" fmla="*/ 1592227 w 1592226"/>
                  <a:gd name="connsiteY4" fmla="*/ 1123441 h 1456153"/>
                  <a:gd name="connsiteX5" fmla="*/ 1581116 w 1592226"/>
                  <a:gd name="connsiteY5" fmla="*/ 902565 h 1456153"/>
                  <a:gd name="connsiteX6" fmla="*/ 1525822 w 1592226"/>
                  <a:gd name="connsiteY6" fmla="*/ 578007 h 1456153"/>
                  <a:gd name="connsiteX7" fmla="*/ 1427789 w 1592226"/>
                  <a:gd name="connsiteY7" fmla="*/ 374467 h 1456153"/>
                  <a:gd name="connsiteX8" fmla="*/ 1301521 w 1592226"/>
                  <a:gd name="connsiteY8" fmla="*/ 200226 h 1456153"/>
                  <a:gd name="connsiteX9" fmla="*/ 1127640 w 1592226"/>
                  <a:gd name="connsiteY9" fmla="*/ 63308 h 1456153"/>
                  <a:gd name="connsiteX10" fmla="*/ 922733 w 1592226"/>
                  <a:gd name="connsiteY10" fmla="*/ 1 h 1456153"/>
                  <a:gd name="connsiteX11" fmla="*/ 641088 w 1592226"/>
                  <a:gd name="connsiteY11" fmla="*/ 50857 h 1456153"/>
                  <a:gd name="connsiteX12" fmla="*/ 494139 w 1592226"/>
                  <a:gd name="connsiteY12" fmla="*/ 99477 h 1456153"/>
                  <a:gd name="connsiteX13" fmla="*/ 384433 w 1592226"/>
                  <a:gd name="connsiteY13" fmla="*/ 172771 h 1456153"/>
                  <a:gd name="connsiteX14" fmla="*/ 315529 w 1592226"/>
                  <a:gd name="connsiteY14" fmla="*/ 259969 h 1456153"/>
                  <a:gd name="connsiteX15" fmla="*/ 181063 w 1592226"/>
                  <a:gd name="connsiteY15" fmla="*/ 311595 h 1456153"/>
                  <a:gd name="connsiteX16" fmla="*/ 76555 w 1592226"/>
                  <a:gd name="connsiteY16" fmla="*/ 548752 h 1456153"/>
                  <a:gd name="connsiteX17" fmla="*/ 7021 w 1592226"/>
                  <a:gd name="connsiteY17" fmla="*/ 905628 h 1456153"/>
                  <a:gd name="connsiteX18" fmla="*/ 32743 w 1592226"/>
                  <a:gd name="connsiteY18" fmla="*/ 1456152 h 1456153"/>
                  <a:gd name="connsiteX19" fmla="*/ 54856 w 1592226"/>
                  <a:gd name="connsiteY19" fmla="*/ 1047183 h 1456153"/>
                  <a:gd name="connsiteX20" fmla="*/ 306827 w 1592226"/>
                  <a:gd name="connsiteY20" fmla="*/ 465606 h 1456153"/>
                  <a:gd name="connsiteX0" fmla="*/ 306827 w 1592228"/>
                  <a:gd name="connsiteY0" fmla="*/ 465606 h 1456153"/>
                  <a:gd name="connsiteX1" fmla="*/ 839246 w 1592228"/>
                  <a:gd name="connsiteY1" fmla="*/ 245420 h 1456153"/>
                  <a:gd name="connsiteX2" fmla="*/ 1368468 w 1592228"/>
                  <a:gd name="connsiteY2" fmla="*/ 488186 h 1456153"/>
                  <a:gd name="connsiteX3" fmla="*/ 1577955 w 1592228"/>
                  <a:gd name="connsiteY3" fmla="*/ 1288803 h 1456153"/>
                  <a:gd name="connsiteX4" fmla="*/ 1592227 w 1592228"/>
                  <a:gd name="connsiteY4" fmla="*/ 1123441 h 1456153"/>
                  <a:gd name="connsiteX5" fmla="*/ 1581116 w 1592228"/>
                  <a:gd name="connsiteY5" fmla="*/ 902565 h 1456153"/>
                  <a:gd name="connsiteX6" fmla="*/ 1525822 w 1592228"/>
                  <a:gd name="connsiteY6" fmla="*/ 578007 h 1456153"/>
                  <a:gd name="connsiteX7" fmla="*/ 1427789 w 1592228"/>
                  <a:gd name="connsiteY7" fmla="*/ 374467 h 1456153"/>
                  <a:gd name="connsiteX8" fmla="*/ 1301521 w 1592228"/>
                  <a:gd name="connsiteY8" fmla="*/ 200226 h 1456153"/>
                  <a:gd name="connsiteX9" fmla="*/ 1127640 w 1592228"/>
                  <a:gd name="connsiteY9" fmla="*/ 63308 h 1456153"/>
                  <a:gd name="connsiteX10" fmla="*/ 922733 w 1592228"/>
                  <a:gd name="connsiteY10" fmla="*/ 1 h 1456153"/>
                  <a:gd name="connsiteX11" fmla="*/ 641088 w 1592228"/>
                  <a:gd name="connsiteY11" fmla="*/ 50857 h 1456153"/>
                  <a:gd name="connsiteX12" fmla="*/ 494139 w 1592228"/>
                  <a:gd name="connsiteY12" fmla="*/ 99477 h 1456153"/>
                  <a:gd name="connsiteX13" fmla="*/ 384433 w 1592228"/>
                  <a:gd name="connsiteY13" fmla="*/ 172771 h 1456153"/>
                  <a:gd name="connsiteX14" fmla="*/ 315529 w 1592228"/>
                  <a:gd name="connsiteY14" fmla="*/ 259969 h 1456153"/>
                  <a:gd name="connsiteX15" fmla="*/ 181063 w 1592228"/>
                  <a:gd name="connsiteY15" fmla="*/ 311595 h 1456153"/>
                  <a:gd name="connsiteX16" fmla="*/ 76555 w 1592228"/>
                  <a:gd name="connsiteY16" fmla="*/ 548752 h 1456153"/>
                  <a:gd name="connsiteX17" fmla="*/ 7021 w 1592228"/>
                  <a:gd name="connsiteY17" fmla="*/ 905628 h 1456153"/>
                  <a:gd name="connsiteX18" fmla="*/ 32743 w 1592228"/>
                  <a:gd name="connsiteY18" fmla="*/ 1456152 h 1456153"/>
                  <a:gd name="connsiteX19" fmla="*/ 54856 w 1592228"/>
                  <a:gd name="connsiteY19" fmla="*/ 1047183 h 1456153"/>
                  <a:gd name="connsiteX20" fmla="*/ 306827 w 1592228"/>
                  <a:gd name="connsiteY20" fmla="*/ 465606 h 1456153"/>
                  <a:gd name="connsiteX0" fmla="*/ 306827 w 1592226"/>
                  <a:gd name="connsiteY0" fmla="*/ 465606 h 1456153"/>
                  <a:gd name="connsiteX1" fmla="*/ 839246 w 1592226"/>
                  <a:gd name="connsiteY1" fmla="*/ 245420 h 1456153"/>
                  <a:gd name="connsiteX2" fmla="*/ 1347269 w 1592226"/>
                  <a:gd name="connsiteY2" fmla="*/ 510063 h 1456153"/>
                  <a:gd name="connsiteX3" fmla="*/ 1577955 w 1592226"/>
                  <a:gd name="connsiteY3" fmla="*/ 1288803 h 1456153"/>
                  <a:gd name="connsiteX4" fmla="*/ 1592227 w 1592226"/>
                  <a:gd name="connsiteY4" fmla="*/ 1123441 h 1456153"/>
                  <a:gd name="connsiteX5" fmla="*/ 1581116 w 1592226"/>
                  <a:gd name="connsiteY5" fmla="*/ 902565 h 1456153"/>
                  <a:gd name="connsiteX6" fmla="*/ 1525822 w 1592226"/>
                  <a:gd name="connsiteY6" fmla="*/ 578007 h 1456153"/>
                  <a:gd name="connsiteX7" fmla="*/ 1427789 w 1592226"/>
                  <a:gd name="connsiteY7" fmla="*/ 374467 h 1456153"/>
                  <a:gd name="connsiteX8" fmla="*/ 1301521 w 1592226"/>
                  <a:gd name="connsiteY8" fmla="*/ 200226 h 1456153"/>
                  <a:gd name="connsiteX9" fmla="*/ 1127640 w 1592226"/>
                  <a:gd name="connsiteY9" fmla="*/ 63308 h 1456153"/>
                  <a:gd name="connsiteX10" fmla="*/ 922733 w 1592226"/>
                  <a:gd name="connsiteY10" fmla="*/ 1 h 1456153"/>
                  <a:gd name="connsiteX11" fmla="*/ 641088 w 1592226"/>
                  <a:gd name="connsiteY11" fmla="*/ 50857 h 1456153"/>
                  <a:gd name="connsiteX12" fmla="*/ 494139 w 1592226"/>
                  <a:gd name="connsiteY12" fmla="*/ 99477 h 1456153"/>
                  <a:gd name="connsiteX13" fmla="*/ 384433 w 1592226"/>
                  <a:gd name="connsiteY13" fmla="*/ 172771 h 1456153"/>
                  <a:gd name="connsiteX14" fmla="*/ 315529 w 1592226"/>
                  <a:gd name="connsiteY14" fmla="*/ 259969 h 1456153"/>
                  <a:gd name="connsiteX15" fmla="*/ 181063 w 1592226"/>
                  <a:gd name="connsiteY15" fmla="*/ 311595 h 1456153"/>
                  <a:gd name="connsiteX16" fmla="*/ 76555 w 1592226"/>
                  <a:gd name="connsiteY16" fmla="*/ 548752 h 1456153"/>
                  <a:gd name="connsiteX17" fmla="*/ 7021 w 1592226"/>
                  <a:gd name="connsiteY17" fmla="*/ 905628 h 1456153"/>
                  <a:gd name="connsiteX18" fmla="*/ 32743 w 1592226"/>
                  <a:gd name="connsiteY18" fmla="*/ 1456152 h 1456153"/>
                  <a:gd name="connsiteX19" fmla="*/ 54856 w 1592226"/>
                  <a:gd name="connsiteY19" fmla="*/ 1047183 h 1456153"/>
                  <a:gd name="connsiteX20" fmla="*/ 306827 w 1592226"/>
                  <a:gd name="connsiteY20" fmla="*/ 465606 h 1456153"/>
                  <a:gd name="connsiteX0" fmla="*/ 339561 w 1592228"/>
                  <a:gd name="connsiteY0" fmla="*/ 462244 h 1456153"/>
                  <a:gd name="connsiteX1" fmla="*/ 839246 w 1592228"/>
                  <a:gd name="connsiteY1" fmla="*/ 245420 h 1456153"/>
                  <a:gd name="connsiteX2" fmla="*/ 1347269 w 1592228"/>
                  <a:gd name="connsiteY2" fmla="*/ 510063 h 1456153"/>
                  <a:gd name="connsiteX3" fmla="*/ 1577955 w 1592228"/>
                  <a:gd name="connsiteY3" fmla="*/ 1288803 h 1456153"/>
                  <a:gd name="connsiteX4" fmla="*/ 1592227 w 1592228"/>
                  <a:gd name="connsiteY4" fmla="*/ 1123441 h 1456153"/>
                  <a:gd name="connsiteX5" fmla="*/ 1581116 w 1592228"/>
                  <a:gd name="connsiteY5" fmla="*/ 902565 h 1456153"/>
                  <a:gd name="connsiteX6" fmla="*/ 1525822 w 1592228"/>
                  <a:gd name="connsiteY6" fmla="*/ 578007 h 1456153"/>
                  <a:gd name="connsiteX7" fmla="*/ 1427789 w 1592228"/>
                  <a:gd name="connsiteY7" fmla="*/ 374467 h 1456153"/>
                  <a:gd name="connsiteX8" fmla="*/ 1301521 w 1592228"/>
                  <a:gd name="connsiteY8" fmla="*/ 200226 h 1456153"/>
                  <a:gd name="connsiteX9" fmla="*/ 1127640 w 1592228"/>
                  <a:gd name="connsiteY9" fmla="*/ 63308 h 1456153"/>
                  <a:gd name="connsiteX10" fmla="*/ 922733 w 1592228"/>
                  <a:gd name="connsiteY10" fmla="*/ 1 h 1456153"/>
                  <a:gd name="connsiteX11" fmla="*/ 641088 w 1592228"/>
                  <a:gd name="connsiteY11" fmla="*/ 50857 h 1456153"/>
                  <a:gd name="connsiteX12" fmla="*/ 494139 w 1592228"/>
                  <a:gd name="connsiteY12" fmla="*/ 99477 h 1456153"/>
                  <a:gd name="connsiteX13" fmla="*/ 384433 w 1592228"/>
                  <a:gd name="connsiteY13" fmla="*/ 172771 h 1456153"/>
                  <a:gd name="connsiteX14" fmla="*/ 315529 w 1592228"/>
                  <a:gd name="connsiteY14" fmla="*/ 259969 h 1456153"/>
                  <a:gd name="connsiteX15" fmla="*/ 181063 w 1592228"/>
                  <a:gd name="connsiteY15" fmla="*/ 311595 h 1456153"/>
                  <a:gd name="connsiteX16" fmla="*/ 76555 w 1592228"/>
                  <a:gd name="connsiteY16" fmla="*/ 548752 h 1456153"/>
                  <a:gd name="connsiteX17" fmla="*/ 7021 w 1592228"/>
                  <a:gd name="connsiteY17" fmla="*/ 905628 h 1456153"/>
                  <a:gd name="connsiteX18" fmla="*/ 32743 w 1592228"/>
                  <a:gd name="connsiteY18" fmla="*/ 1456152 h 1456153"/>
                  <a:gd name="connsiteX19" fmla="*/ 54856 w 1592228"/>
                  <a:gd name="connsiteY19" fmla="*/ 1047183 h 1456153"/>
                  <a:gd name="connsiteX20" fmla="*/ 339561 w 1592228"/>
                  <a:gd name="connsiteY20" fmla="*/ 462244 h 145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2228" h="1456153">
                    <a:moveTo>
                      <a:pt x="339561" y="462244"/>
                    </a:moveTo>
                    <a:cubicBezTo>
                      <a:pt x="479464" y="360337"/>
                      <a:pt x="671295" y="237450"/>
                      <a:pt x="839246" y="245420"/>
                    </a:cubicBezTo>
                    <a:cubicBezTo>
                      <a:pt x="1007197" y="253390"/>
                      <a:pt x="1147448" y="325812"/>
                      <a:pt x="1347269" y="510063"/>
                    </a:cubicBezTo>
                    <a:cubicBezTo>
                      <a:pt x="1415233" y="619687"/>
                      <a:pt x="1520798" y="1087870"/>
                      <a:pt x="1577955" y="1288803"/>
                    </a:cubicBezTo>
                    <a:cubicBezTo>
                      <a:pt x="1562006" y="1241727"/>
                      <a:pt x="1562458" y="1232325"/>
                      <a:pt x="1592227" y="1123441"/>
                    </a:cubicBezTo>
                    <a:cubicBezTo>
                      <a:pt x="1588530" y="1030193"/>
                      <a:pt x="1575324" y="994727"/>
                      <a:pt x="1581116" y="902565"/>
                    </a:cubicBezTo>
                    <a:cubicBezTo>
                      <a:pt x="1596284" y="837957"/>
                      <a:pt x="1541610" y="649759"/>
                      <a:pt x="1525822" y="578007"/>
                    </a:cubicBezTo>
                    <a:lnTo>
                      <a:pt x="1427789" y="374467"/>
                    </a:lnTo>
                    <a:lnTo>
                      <a:pt x="1301521" y="200226"/>
                    </a:lnTo>
                    <a:cubicBezTo>
                      <a:pt x="1222162" y="158708"/>
                      <a:pt x="1221286" y="52439"/>
                      <a:pt x="1127640" y="63308"/>
                    </a:cubicBezTo>
                    <a:cubicBezTo>
                      <a:pt x="1064586" y="42478"/>
                      <a:pt x="1003395" y="14878"/>
                      <a:pt x="922733" y="1"/>
                    </a:cubicBezTo>
                    <a:cubicBezTo>
                      <a:pt x="829479" y="1973"/>
                      <a:pt x="722436" y="32216"/>
                      <a:pt x="641088" y="50857"/>
                    </a:cubicBezTo>
                    <a:lnTo>
                      <a:pt x="494139" y="99477"/>
                    </a:lnTo>
                    <a:cubicBezTo>
                      <a:pt x="460801" y="132020"/>
                      <a:pt x="410627" y="137846"/>
                      <a:pt x="384433" y="172771"/>
                    </a:cubicBezTo>
                    <a:cubicBezTo>
                      <a:pt x="349383" y="206848"/>
                      <a:pt x="326766" y="211605"/>
                      <a:pt x="315529" y="259969"/>
                    </a:cubicBezTo>
                    <a:cubicBezTo>
                      <a:pt x="275071" y="299709"/>
                      <a:pt x="221521" y="271855"/>
                      <a:pt x="181063" y="311595"/>
                    </a:cubicBezTo>
                    <a:cubicBezTo>
                      <a:pt x="153576" y="367323"/>
                      <a:pt x="104763" y="456290"/>
                      <a:pt x="76555" y="548752"/>
                    </a:cubicBezTo>
                    <a:cubicBezTo>
                      <a:pt x="80681" y="637023"/>
                      <a:pt x="46371" y="770488"/>
                      <a:pt x="7021" y="905628"/>
                    </a:cubicBezTo>
                    <a:cubicBezTo>
                      <a:pt x="4176" y="1009291"/>
                      <a:pt x="-17343" y="1325246"/>
                      <a:pt x="32743" y="1456152"/>
                    </a:cubicBezTo>
                    <a:cubicBezTo>
                      <a:pt x="69264" y="1423585"/>
                      <a:pt x="68342" y="1101181"/>
                      <a:pt x="54856" y="1047183"/>
                    </a:cubicBezTo>
                    <a:cubicBezTo>
                      <a:pt x="46605" y="931210"/>
                      <a:pt x="221606" y="592505"/>
                      <a:pt x="339561" y="462244"/>
                    </a:cubicBezTo>
                    <a:close/>
                  </a:path>
                </a:pathLst>
              </a:custGeom>
              <a:pattFill prst="pct5">
                <a:fgClr>
                  <a:sysClr val="windowText" lastClr="000000"/>
                </a:fgClr>
                <a:bgClr>
                  <a:srgbClr val="E3A74F"/>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860756D0-29C1-49F9-A321-AEF25A05F651}"/>
                  </a:ext>
                </a:extLst>
              </p:cNvPr>
              <p:cNvGrpSpPr/>
              <p:nvPr/>
            </p:nvGrpSpPr>
            <p:grpSpPr>
              <a:xfrm>
                <a:off x="4212249" y="3836389"/>
                <a:ext cx="992241" cy="1492149"/>
                <a:chOff x="3043808" y="2815592"/>
                <a:chExt cx="535781" cy="600404"/>
              </a:xfrm>
              <a:solidFill>
                <a:srgbClr val="A5A5A5">
                  <a:lumMod val="50000"/>
                </a:srgbClr>
              </a:solidFill>
            </p:grpSpPr>
            <p:sp>
              <p:nvSpPr>
                <p:cNvPr id="48" name="Freeform: Shape 207">
                  <a:extLst>
                    <a:ext uri="{FF2B5EF4-FFF2-40B4-BE49-F238E27FC236}">
                      <a16:creationId xmlns:a16="http://schemas.microsoft.com/office/drawing/2014/main" id="{55DD54FB-807A-4FBB-9F88-2AD4A29466B1}"/>
                    </a:ext>
                  </a:extLst>
                </p:cNvPr>
                <p:cNvSpPr/>
                <p:nvPr/>
              </p:nvSpPr>
              <p:spPr>
                <a:xfrm>
                  <a:off x="3043808" y="2815592"/>
                  <a:ext cx="535781" cy="53578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grp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Chord 14349">
                  <a:extLst>
                    <a:ext uri="{FF2B5EF4-FFF2-40B4-BE49-F238E27FC236}">
                      <a16:creationId xmlns:a16="http://schemas.microsoft.com/office/drawing/2014/main" id="{43EB3F30-0DC1-4A28-A097-0325DAC539A6}"/>
                    </a:ext>
                  </a:extLst>
                </p:cNvPr>
                <p:cNvSpPr/>
                <p:nvPr/>
              </p:nvSpPr>
              <p:spPr>
                <a:xfrm rot="12553421" flipH="1">
                  <a:off x="3062463" y="3243241"/>
                  <a:ext cx="229800" cy="172755"/>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p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35" name="Freeform: Shape 76">
                <a:extLst>
                  <a:ext uri="{FF2B5EF4-FFF2-40B4-BE49-F238E27FC236}">
                    <a16:creationId xmlns:a16="http://schemas.microsoft.com/office/drawing/2014/main" id="{77192F65-6151-4FF8-A8E0-F84A2A57035C}"/>
                  </a:ext>
                </a:extLst>
              </p:cNvPr>
              <p:cNvSpPr/>
              <p:nvPr/>
            </p:nvSpPr>
            <p:spPr>
              <a:xfrm>
                <a:off x="4183979" y="2707448"/>
                <a:ext cx="1020512" cy="1245821"/>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3075 w 569916"/>
                  <a:gd name="connsiteY0" fmla="*/ 18196 h 606867"/>
                  <a:gd name="connsiteX1" fmla="*/ 0 w 569916"/>
                  <a:gd name="connsiteY1" fmla="*/ 561975 h 606867"/>
                  <a:gd name="connsiteX2" fmla="*/ 568325 w 569916"/>
                  <a:gd name="connsiteY2" fmla="*/ 568325 h 606867"/>
                  <a:gd name="connsiteX3" fmla="*/ 448899 w 569916"/>
                  <a:gd name="connsiteY3" fmla="*/ 0 h 606867"/>
                  <a:gd name="connsiteX4" fmla="*/ 113075 w 569916"/>
                  <a:gd name="connsiteY4" fmla="*/ 18196 h 606867"/>
                  <a:gd name="connsiteX0" fmla="*/ 113075 w 565691"/>
                  <a:gd name="connsiteY0" fmla="*/ 18196 h 604240"/>
                  <a:gd name="connsiteX1" fmla="*/ 0 w 565691"/>
                  <a:gd name="connsiteY1" fmla="*/ 561975 h 604240"/>
                  <a:gd name="connsiteX2" fmla="*/ 564007 w 565691"/>
                  <a:gd name="connsiteY2" fmla="*/ 562567 h 604240"/>
                  <a:gd name="connsiteX3" fmla="*/ 448899 w 565691"/>
                  <a:gd name="connsiteY3" fmla="*/ 0 h 604240"/>
                  <a:gd name="connsiteX4" fmla="*/ 113075 w 565691"/>
                  <a:gd name="connsiteY4" fmla="*/ 18196 h 604240"/>
                  <a:gd name="connsiteX0" fmla="*/ 113075 w 564007"/>
                  <a:gd name="connsiteY0" fmla="*/ 18196 h 604240"/>
                  <a:gd name="connsiteX1" fmla="*/ 0 w 564007"/>
                  <a:gd name="connsiteY1" fmla="*/ 561975 h 604240"/>
                  <a:gd name="connsiteX2" fmla="*/ 564007 w 564007"/>
                  <a:gd name="connsiteY2" fmla="*/ 562567 h 604240"/>
                  <a:gd name="connsiteX3" fmla="*/ 448899 w 564007"/>
                  <a:gd name="connsiteY3" fmla="*/ 0 h 604240"/>
                  <a:gd name="connsiteX4" fmla="*/ 113075 w 564007"/>
                  <a:gd name="connsiteY4" fmla="*/ 18196 h 604240"/>
                  <a:gd name="connsiteX0" fmla="*/ 95801 w 546733"/>
                  <a:gd name="connsiteY0" fmla="*/ 18196 h 603437"/>
                  <a:gd name="connsiteX1" fmla="*/ 0 w 546733"/>
                  <a:gd name="connsiteY1" fmla="*/ 560535 h 603437"/>
                  <a:gd name="connsiteX2" fmla="*/ 546733 w 546733"/>
                  <a:gd name="connsiteY2" fmla="*/ 562567 h 603437"/>
                  <a:gd name="connsiteX3" fmla="*/ 431625 w 546733"/>
                  <a:gd name="connsiteY3" fmla="*/ 0 h 603437"/>
                  <a:gd name="connsiteX4" fmla="*/ 95801 w 546733"/>
                  <a:gd name="connsiteY4" fmla="*/ 18196 h 603437"/>
                  <a:gd name="connsiteX0" fmla="*/ 95801 w 530899"/>
                  <a:gd name="connsiteY0" fmla="*/ 18196 h 603437"/>
                  <a:gd name="connsiteX1" fmla="*/ 0 w 530899"/>
                  <a:gd name="connsiteY1" fmla="*/ 560535 h 603437"/>
                  <a:gd name="connsiteX2" fmla="*/ 530899 w 530899"/>
                  <a:gd name="connsiteY2" fmla="*/ 562567 h 603437"/>
                  <a:gd name="connsiteX3" fmla="*/ 431625 w 530899"/>
                  <a:gd name="connsiteY3" fmla="*/ 0 h 603437"/>
                  <a:gd name="connsiteX4" fmla="*/ 95801 w 530899"/>
                  <a:gd name="connsiteY4" fmla="*/ 18196 h 603437"/>
                  <a:gd name="connsiteX0" fmla="*/ 95801 w 530899"/>
                  <a:gd name="connsiteY0" fmla="*/ 18196 h 603437"/>
                  <a:gd name="connsiteX1" fmla="*/ 0 w 530899"/>
                  <a:gd name="connsiteY1" fmla="*/ 560535 h 603437"/>
                  <a:gd name="connsiteX2" fmla="*/ 530899 w 530899"/>
                  <a:gd name="connsiteY2" fmla="*/ 562567 h 603437"/>
                  <a:gd name="connsiteX3" fmla="*/ 431625 w 530899"/>
                  <a:gd name="connsiteY3" fmla="*/ 0 h 603437"/>
                  <a:gd name="connsiteX4" fmla="*/ 95801 w 530899"/>
                  <a:gd name="connsiteY4" fmla="*/ 18196 h 603437"/>
                  <a:gd name="connsiteX0" fmla="*/ 95801 w 532338"/>
                  <a:gd name="connsiteY0" fmla="*/ 18196 h 593835"/>
                  <a:gd name="connsiteX1" fmla="*/ 0 w 532338"/>
                  <a:gd name="connsiteY1" fmla="*/ 560535 h 593835"/>
                  <a:gd name="connsiteX2" fmla="*/ 532338 w 532338"/>
                  <a:gd name="connsiteY2" fmla="*/ 536656 h 593835"/>
                  <a:gd name="connsiteX3" fmla="*/ 431625 w 532338"/>
                  <a:gd name="connsiteY3" fmla="*/ 0 h 593835"/>
                  <a:gd name="connsiteX4" fmla="*/ 95801 w 532338"/>
                  <a:gd name="connsiteY4" fmla="*/ 18196 h 593835"/>
                  <a:gd name="connsiteX0" fmla="*/ 98680 w 535217"/>
                  <a:gd name="connsiteY0" fmla="*/ 18196 h 585211"/>
                  <a:gd name="connsiteX1" fmla="*/ 0 w 535217"/>
                  <a:gd name="connsiteY1" fmla="*/ 547579 h 585211"/>
                  <a:gd name="connsiteX2" fmla="*/ 535217 w 535217"/>
                  <a:gd name="connsiteY2" fmla="*/ 536656 h 585211"/>
                  <a:gd name="connsiteX3" fmla="*/ 434504 w 535217"/>
                  <a:gd name="connsiteY3" fmla="*/ 0 h 585211"/>
                  <a:gd name="connsiteX4" fmla="*/ 98680 w 535217"/>
                  <a:gd name="connsiteY4" fmla="*/ 18196 h 585211"/>
                  <a:gd name="connsiteX0" fmla="*/ 98680 w 546733"/>
                  <a:gd name="connsiteY0" fmla="*/ 18196 h 585747"/>
                  <a:gd name="connsiteX1" fmla="*/ 0 w 546733"/>
                  <a:gd name="connsiteY1" fmla="*/ 547579 h 585747"/>
                  <a:gd name="connsiteX2" fmla="*/ 546733 w 546733"/>
                  <a:gd name="connsiteY2" fmla="*/ 538095 h 585747"/>
                  <a:gd name="connsiteX3" fmla="*/ 434504 w 546733"/>
                  <a:gd name="connsiteY3" fmla="*/ 0 h 585747"/>
                  <a:gd name="connsiteX4" fmla="*/ 98680 w 546733"/>
                  <a:gd name="connsiteY4" fmla="*/ 18196 h 585747"/>
                  <a:gd name="connsiteX0" fmla="*/ 98680 w 517943"/>
                  <a:gd name="connsiteY0" fmla="*/ 18196 h 583956"/>
                  <a:gd name="connsiteX1" fmla="*/ 0 w 517943"/>
                  <a:gd name="connsiteY1" fmla="*/ 547579 h 583956"/>
                  <a:gd name="connsiteX2" fmla="*/ 517943 w 517943"/>
                  <a:gd name="connsiteY2" fmla="*/ 533160 h 583956"/>
                  <a:gd name="connsiteX3" fmla="*/ 434504 w 517943"/>
                  <a:gd name="connsiteY3" fmla="*/ 0 h 583956"/>
                  <a:gd name="connsiteX4" fmla="*/ 98680 w 517943"/>
                  <a:gd name="connsiteY4" fmla="*/ 18196 h 583956"/>
                  <a:gd name="connsiteX0" fmla="*/ 98680 w 517943"/>
                  <a:gd name="connsiteY0" fmla="*/ 18196 h 583956"/>
                  <a:gd name="connsiteX1" fmla="*/ 0 w 517943"/>
                  <a:gd name="connsiteY1" fmla="*/ 547579 h 583956"/>
                  <a:gd name="connsiteX2" fmla="*/ 517943 w 517943"/>
                  <a:gd name="connsiteY2" fmla="*/ 533160 h 583956"/>
                  <a:gd name="connsiteX3" fmla="*/ 434504 w 517943"/>
                  <a:gd name="connsiteY3" fmla="*/ 0 h 583956"/>
                  <a:gd name="connsiteX4" fmla="*/ 98680 w 517943"/>
                  <a:gd name="connsiteY4" fmla="*/ 18196 h 583956"/>
                  <a:gd name="connsiteX0" fmla="*/ 66600 w 485863"/>
                  <a:gd name="connsiteY0" fmla="*/ 18196 h 588349"/>
                  <a:gd name="connsiteX1" fmla="*/ 0 w 485863"/>
                  <a:gd name="connsiteY1" fmla="*/ 554159 h 588349"/>
                  <a:gd name="connsiteX2" fmla="*/ 485863 w 485863"/>
                  <a:gd name="connsiteY2" fmla="*/ 533160 h 588349"/>
                  <a:gd name="connsiteX3" fmla="*/ 402424 w 485863"/>
                  <a:gd name="connsiteY3" fmla="*/ 0 h 588349"/>
                  <a:gd name="connsiteX4" fmla="*/ 66600 w 485863"/>
                  <a:gd name="connsiteY4" fmla="*/ 18196 h 588349"/>
                  <a:gd name="connsiteX0" fmla="*/ 41923 w 461186"/>
                  <a:gd name="connsiteY0" fmla="*/ 18196 h 586125"/>
                  <a:gd name="connsiteX1" fmla="*/ 0 w 461186"/>
                  <a:gd name="connsiteY1" fmla="*/ 550868 h 586125"/>
                  <a:gd name="connsiteX2" fmla="*/ 461186 w 461186"/>
                  <a:gd name="connsiteY2" fmla="*/ 533160 h 586125"/>
                  <a:gd name="connsiteX3" fmla="*/ 377747 w 461186"/>
                  <a:gd name="connsiteY3" fmla="*/ 0 h 586125"/>
                  <a:gd name="connsiteX4" fmla="*/ 41923 w 461186"/>
                  <a:gd name="connsiteY4" fmla="*/ 18196 h 586125"/>
                  <a:gd name="connsiteX0" fmla="*/ 41923 w 448025"/>
                  <a:gd name="connsiteY0" fmla="*/ 18196 h 586125"/>
                  <a:gd name="connsiteX1" fmla="*/ 0 w 448025"/>
                  <a:gd name="connsiteY1" fmla="*/ 550868 h 586125"/>
                  <a:gd name="connsiteX2" fmla="*/ 448025 w 448025"/>
                  <a:gd name="connsiteY2" fmla="*/ 533160 h 586125"/>
                  <a:gd name="connsiteX3" fmla="*/ 377747 w 448025"/>
                  <a:gd name="connsiteY3" fmla="*/ 0 h 586125"/>
                  <a:gd name="connsiteX4" fmla="*/ 41923 w 448025"/>
                  <a:gd name="connsiteY4" fmla="*/ 18196 h 586125"/>
                  <a:gd name="connsiteX0" fmla="*/ 41923 w 448025"/>
                  <a:gd name="connsiteY0" fmla="*/ 18196 h 581675"/>
                  <a:gd name="connsiteX1" fmla="*/ 0 w 448025"/>
                  <a:gd name="connsiteY1" fmla="*/ 550868 h 581675"/>
                  <a:gd name="connsiteX2" fmla="*/ 448025 w 448025"/>
                  <a:gd name="connsiteY2" fmla="*/ 533160 h 581675"/>
                  <a:gd name="connsiteX3" fmla="*/ 377747 w 448025"/>
                  <a:gd name="connsiteY3" fmla="*/ 0 h 581675"/>
                  <a:gd name="connsiteX4" fmla="*/ 41923 w 448025"/>
                  <a:gd name="connsiteY4" fmla="*/ 18196 h 581675"/>
                  <a:gd name="connsiteX0" fmla="*/ 41923 w 448025"/>
                  <a:gd name="connsiteY0" fmla="*/ 18196 h 569503"/>
                  <a:gd name="connsiteX1" fmla="*/ 0 w 448025"/>
                  <a:gd name="connsiteY1" fmla="*/ 550868 h 569503"/>
                  <a:gd name="connsiteX2" fmla="*/ 448025 w 448025"/>
                  <a:gd name="connsiteY2" fmla="*/ 533160 h 569503"/>
                  <a:gd name="connsiteX3" fmla="*/ 377747 w 448025"/>
                  <a:gd name="connsiteY3" fmla="*/ 0 h 569503"/>
                  <a:gd name="connsiteX4" fmla="*/ 41923 w 448025"/>
                  <a:gd name="connsiteY4" fmla="*/ 18196 h 569503"/>
                  <a:gd name="connsiteX0" fmla="*/ 25472 w 431574"/>
                  <a:gd name="connsiteY0" fmla="*/ 18196 h 569503"/>
                  <a:gd name="connsiteX1" fmla="*/ 0 w 431574"/>
                  <a:gd name="connsiteY1" fmla="*/ 550868 h 569503"/>
                  <a:gd name="connsiteX2" fmla="*/ 431574 w 431574"/>
                  <a:gd name="connsiteY2" fmla="*/ 533160 h 569503"/>
                  <a:gd name="connsiteX3" fmla="*/ 361296 w 431574"/>
                  <a:gd name="connsiteY3" fmla="*/ 0 h 569503"/>
                  <a:gd name="connsiteX4" fmla="*/ 25472 w 431574"/>
                  <a:gd name="connsiteY4" fmla="*/ 18196 h 569503"/>
                  <a:gd name="connsiteX0" fmla="*/ 128534 w 534636"/>
                  <a:gd name="connsiteY0" fmla="*/ 18196 h 569503"/>
                  <a:gd name="connsiteX1" fmla="*/ 103062 w 534636"/>
                  <a:gd name="connsiteY1" fmla="*/ 550868 h 569503"/>
                  <a:gd name="connsiteX2" fmla="*/ 534636 w 534636"/>
                  <a:gd name="connsiteY2" fmla="*/ 533160 h 569503"/>
                  <a:gd name="connsiteX3" fmla="*/ 464358 w 534636"/>
                  <a:gd name="connsiteY3" fmla="*/ 0 h 569503"/>
                  <a:gd name="connsiteX4" fmla="*/ 128534 w 534636"/>
                  <a:gd name="connsiteY4" fmla="*/ 18196 h 569503"/>
                  <a:gd name="connsiteX0" fmla="*/ 35693 w 441795"/>
                  <a:gd name="connsiteY0" fmla="*/ 18196 h 567145"/>
                  <a:gd name="connsiteX1" fmla="*/ 10221 w 441795"/>
                  <a:gd name="connsiteY1" fmla="*/ 550868 h 567145"/>
                  <a:gd name="connsiteX2" fmla="*/ 441795 w 441795"/>
                  <a:gd name="connsiteY2" fmla="*/ 533160 h 567145"/>
                  <a:gd name="connsiteX3" fmla="*/ 371517 w 441795"/>
                  <a:gd name="connsiteY3" fmla="*/ 0 h 567145"/>
                  <a:gd name="connsiteX4" fmla="*/ 35693 w 441795"/>
                  <a:gd name="connsiteY4" fmla="*/ 18196 h 567145"/>
                  <a:gd name="connsiteX0" fmla="*/ 30710 w 436812"/>
                  <a:gd name="connsiteY0" fmla="*/ 18196 h 566390"/>
                  <a:gd name="connsiteX1" fmla="*/ 18399 w 436812"/>
                  <a:gd name="connsiteY1" fmla="*/ 549805 h 566390"/>
                  <a:gd name="connsiteX2" fmla="*/ 436812 w 436812"/>
                  <a:gd name="connsiteY2" fmla="*/ 533160 h 566390"/>
                  <a:gd name="connsiteX3" fmla="*/ 366534 w 436812"/>
                  <a:gd name="connsiteY3" fmla="*/ 0 h 566390"/>
                  <a:gd name="connsiteX4" fmla="*/ 30710 w 436812"/>
                  <a:gd name="connsiteY4" fmla="*/ 18196 h 566390"/>
                  <a:gd name="connsiteX0" fmla="*/ 30710 w 439228"/>
                  <a:gd name="connsiteY0" fmla="*/ 18196 h 635545"/>
                  <a:gd name="connsiteX1" fmla="*/ 18399 w 439228"/>
                  <a:gd name="connsiteY1" fmla="*/ 549805 h 635545"/>
                  <a:gd name="connsiteX2" fmla="*/ 436812 w 439228"/>
                  <a:gd name="connsiteY2" fmla="*/ 533160 h 635545"/>
                  <a:gd name="connsiteX3" fmla="*/ 366534 w 439228"/>
                  <a:gd name="connsiteY3" fmla="*/ 0 h 635545"/>
                  <a:gd name="connsiteX4" fmla="*/ 30710 w 439228"/>
                  <a:gd name="connsiteY4" fmla="*/ 18196 h 635545"/>
                  <a:gd name="connsiteX0" fmla="*/ 30710 w 479193"/>
                  <a:gd name="connsiteY0" fmla="*/ 18196 h 583964"/>
                  <a:gd name="connsiteX1" fmla="*/ 18399 w 479193"/>
                  <a:gd name="connsiteY1" fmla="*/ 549805 h 583964"/>
                  <a:gd name="connsiteX2" fmla="*/ 436812 w 479193"/>
                  <a:gd name="connsiteY2" fmla="*/ 533160 h 583964"/>
                  <a:gd name="connsiteX3" fmla="*/ 366534 w 479193"/>
                  <a:gd name="connsiteY3" fmla="*/ 0 h 583964"/>
                  <a:gd name="connsiteX4" fmla="*/ 30710 w 479193"/>
                  <a:gd name="connsiteY4" fmla="*/ 18196 h 583964"/>
                  <a:gd name="connsiteX0" fmla="*/ 30710 w 437062"/>
                  <a:gd name="connsiteY0" fmla="*/ 18196 h 568940"/>
                  <a:gd name="connsiteX1" fmla="*/ 18399 w 437062"/>
                  <a:gd name="connsiteY1" fmla="*/ 549805 h 568940"/>
                  <a:gd name="connsiteX2" fmla="*/ 436812 w 437062"/>
                  <a:gd name="connsiteY2" fmla="*/ 533160 h 568940"/>
                  <a:gd name="connsiteX3" fmla="*/ 366534 w 437062"/>
                  <a:gd name="connsiteY3" fmla="*/ 0 h 568940"/>
                  <a:gd name="connsiteX4" fmla="*/ 30710 w 437062"/>
                  <a:gd name="connsiteY4" fmla="*/ 18196 h 568940"/>
                  <a:gd name="connsiteX0" fmla="*/ 30710 w 438135"/>
                  <a:gd name="connsiteY0" fmla="*/ 18196 h 564886"/>
                  <a:gd name="connsiteX1" fmla="*/ 18399 w 438135"/>
                  <a:gd name="connsiteY1" fmla="*/ 549805 h 564886"/>
                  <a:gd name="connsiteX2" fmla="*/ 436812 w 438135"/>
                  <a:gd name="connsiteY2" fmla="*/ 533160 h 564886"/>
                  <a:gd name="connsiteX3" fmla="*/ 366534 w 438135"/>
                  <a:gd name="connsiteY3" fmla="*/ 0 h 564886"/>
                  <a:gd name="connsiteX4" fmla="*/ 30710 w 438135"/>
                  <a:gd name="connsiteY4" fmla="*/ 18196 h 564886"/>
                  <a:gd name="connsiteX0" fmla="*/ 54411 w 451022"/>
                  <a:gd name="connsiteY0" fmla="*/ 18196 h 589856"/>
                  <a:gd name="connsiteX1" fmla="*/ 42100 w 451022"/>
                  <a:gd name="connsiteY1" fmla="*/ 549805 h 589856"/>
                  <a:gd name="connsiteX2" fmla="*/ 448449 w 451022"/>
                  <a:gd name="connsiteY2" fmla="*/ 537412 h 589856"/>
                  <a:gd name="connsiteX3" fmla="*/ 390235 w 451022"/>
                  <a:gd name="connsiteY3" fmla="*/ 0 h 589856"/>
                  <a:gd name="connsiteX4" fmla="*/ 54411 w 451022"/>
                  <a:gd name="connsiteY4" fmla="*/ 18196 h 589856"/>
                  <a:gd name="connsiteX0" fmla="*/ 32394 w 429005"/>
                  <a:gd name="connsiteY0" fmla="*/ 18196 h 561561"/>
                  <a:gd name="connsiteX1" fmla="*/ 20083 w 429005"/>
                  <a:gd name="connsiteY1" fmla="*/ 549805 h 561561"/>
                  <a:gd name="connsiteX2" fmla="*/ 426432 w 429005"/>
                  <a:gd name="connsiteY2" fmla="*/ 537412 h 561561"/>
                  <a:gd name="connsiteX3" fmla="*/ 368218 w 429005"/>
                  <a:gd name="connsiteY3" fmla="*/ 0 h 561561"/>
                  <a:gd name="connsiteX4" fmla="*/ 32394 w 429005"/>
                  <a:gd name="connsiteY4" fmla="*/ 18196 h 561561"/>
                  <a:gd name="connsiteX0" fmla="*/ 28849 w 425460"/>
                  <a:gd name="connsiteY0" fmla="*/ 18196 h 560622"/>
                  <a:gd name="connsiteX1" fmla="*/ 16538 w 425460"/>
                  <a:gd name="connsiteY1" fmla="*/ 549805 h 560622"/>
                  <a:gd name="connsiteX2" fmla="*/ 422887 w 425460"/>
                  <a:gd name="connsiteY2" fmla="*/ 537412 h 560622"/>
                  <a:gd name="connsiteX3" fmla="*/ 364673 w 425460"/>
                  <a:gd name="connsiteY3" fmla="*/ 0 h 560622"/>
                  <a:gd name="connsiteX4" fmla="*/ 28849 w 425460"/>
                  <a:gd name="connsiteY4" fmla="*/ 18196 h 560622"/>
                  <a:gd name="connsiteX0" fmla="*/ 28849 w 425460"/>
                  <a:gd name="connsiteY0" fmla="*/ 18196 h 560622"/>
                  <a:gd name="connsiteX1" fmla="*/ 16538 w 425460"/>
                  <a:gd name="connsiteY1" fmla="*/ 549805 h 560622"/>
                  <a:gd name="connsiteX2" fmla="*/ 422887 w 425460"/>
                  <a:gd name="connsiteY2" fmla="*/ 537412 h 560622"/>
                  <a:gd name="connsiteX3" fmla="*/ 364673 w 425460"/>
                  <a:gd name="connsiteY3" fmla="*/ 0 h 560622"/>
                  <a:gd name="connsiteX4" fmla="*/ 28849 w 425460"/>
                  <a:gd name="connsiteY4" fmla="*/ 18196 h 560622"/>
                  <a:gd name="connsiteX0" fmla="*/ 28849 w 425460"/>
                  <a:gd name="connsiteY0" fmla="*/ 35851 h 578277"/>
                  <a:gd name="connsiteX1" fmla="*/ 16538 w 425460"/>
                  <a:gd name="connsiteY1" fmla="*/ 567460 h 578277"/>
                  <a:gd name="connsiteX2" fmla="*/ 422887 w 425460"/>
                  <a:gd name="connsiteY2" fmla="*/ 555067 h 578277"/>
                  <a:gd name="connsiteX3" fmla="*/ 364673 w 425460"/>
                  <a:gd name="connsiteY3" fmla="*/ 17655 h 578277"/>
                  <a:gd name="connsiteX4" fmla="*/ 28849 w 425460"/>
                  <a:gd name="connsiteY4" fmla="*/ 35851 h 578277"/>
                  <a:gd name="connsiteX0" fmla="*/ 28849 w 423588"/>
                  <a:gd name="connsiteY0" fmla="*/ 64921 h 607347"/>
                  <a:gd name="connsiteX1" fmla="*/ 16538 w 423588"/>
                  <a:gd name="connsiteY1" fmla="*/ 596530 h 607347"/>
                  <a:gd name="connsiteX2" fmla="*/ 422887 w 423588"/>
                  <a:gd name="connsiteY2" fmla="*/ 584137 h 607347"/>
                  <a:gd name="connsiteX3" fmla="*/ 364673 w 423588"/>
                  <a:gd name="connsiteY3" fmla="*/ 46725 h 607347"/>
                  <a:gd name="connsiteX4" fmla="*/ 201674 w 423588"/>
                  <a:gd name="connsiteY4" fmla="*/ 29945 h 607347"/>
                  <a:gd name="connsiteX5" fmla="*/ 28849 w 423588"/>
                  <a:gd name="connsiteY5" fmla="*/ 64921 h 607347"/>
                  <a:gd name="connsiteX0" fmla="*/ 28849 w 423588"/>
                  <a:gd name="connsiteY0" fmla="*/ 47966 h 590392"/>
                  <a:gd name="connsiteX1" fmla="*/ 16538 w 423588"/>
                  <a:gd name="connsiteY1" fmla="*/ 579575 h 590392"/>
                  <a:gd name="connsiteX2" fmla="*/ 422887 w 423588"/>
                  <a:gd name="connsiteY2" fmla="*/ 567182 h 590392"/>
                  <a:gd name="connsiteX3" fmla="*/ 364673 w 423588"/>
                  <a:gd name="connsiteY3" fmla="*/ 29770 h 590392"/>
                  <a:gd name="connsiteX4" fmla="*/ 205044 w 423588"/>
                  <a:gd name="connsiteY4" fmla="*/ 92220 h 590392"/>
                  <a:gd name="connsiteX5" fmla="*/ 28849 w 423588"/>
                  <a:gd name="connsiteY5" fmla="*/ 47966 h 590392"/>
                  <a:gd name="connsiteX0" fmla="*/ 28849 w 423588"/>
                  <a:gd name="connsiteY0" fmla="*/ 47966 h 590392"/>
                  <a:gd name="connsiteX1" fmla="*/ 16538 w 423588"/>
                  <a:gd name="connsiteY1" fmla="*/ 579575 h 590392"/>
                  <a:gd name="connsiteX2" fmla="*/ 422887 w 423588"/>
                  <a:gd name="connsiteY2" fmla="*/ 567182 h 590392"/>
                  <a:gd name="connsiteX3" fmla="*/ 364673 w 423588"/>
                  <a:gd name="connsiteY3" fmla="*/ 29770 h 590392"/>
                  <a:gd name="connsiteX4" fmla="*/ 205044 w 423588"/>
                  <a:gd name="connsiteY4" fmla="*/ 92220 h 590392"/>
                  <a:gd name="connsiteX5" fmla="*/ 28849 w 423588"/>
                  <a:gd name="connsiteY5" fmla="*/ 47966 h 590392"/>
                  <a:gd name="connsiteX0" fmla="*/ 28849 w 423588"/>
                  <a:gd name="connsiteY0" fmla="*/ 51187 h 593613"/>
                  <a:gd name="connsiteX1" fmla="*/ 16538 w 423588"/>
                  <a:gd name="connsiteY1" fmla="*/ 582796 h 593613"/>
                  <a:gd name="connsiteX2" fmla="*/ 422887 w 423588"/>
                  <a:gd name="connsiteY2" fmla="*/ 570403 h 593613"/>
                  <a:gd name="connsiteX3" fmla="*/ 364673 w 423588"/>
                  <a:gd name="connsiteY3" fmla="*/ 32991 h 593613"/>
                  <a:gd name="connsiteX4" fmla="*/ 205044 w 423588"/>
                  <a:gd name="connsiteY4" fmla="*/ 74239 h 593613"/>
                  <a:gd name="connsiteX5" fmla="*/ 28849 w 423588"/>
                  <a:gd name="connsiteY5" fmla="*/ 51187 h 593613"/>
                  <a:gd name="connsiteX0" fmla="*/ 28849 w 423588"/>
                  <a:gd name="connsiteY0" fmla="*/ 51187 h 593613"/>
                  <a:gd name="connsiteX1" fmla="*/ 16538 w 423588"/>
                  <a:gd name="connsiteY1" fmla="*/ 582796 h 593613"/>
                  <a:gd name="connsiteX2" fmla="*/ 422887 w 423588"/>
                  <a:gd name="connsiteY2" fmla="*/ 570403 h 593613"/>
                  <a:gd name="connsiteX3" fmla="*/ 364673 w 423588"/>
                  <a:gd name="connsiteY3" fmla="*/ 32991 h 593613"/>
                  <a:gd name="connsiteX4" fmla="*/ 205044 w 423588"/>
                  <a:gd name="connsiteY4" fmla="*/ 74239 h 593613"/>
                  <a:gd name="connsiteX5" fmla="*/ 28849 w 423588"/>
                  <a:gd name="connsiteY5" fmla="*/ 51187 h 593613"/>
                  <a:gd name="connsiteX0" fmla="*/ 12422 w 407161"/>
                  <a:gd name="connsiteY0" fmla="*/ 51187 h 593613"/>
                  <a:gd name="connsiteX1" fmla="*/ 111 w 407161"/>
                  <a:gd name="connsiteY1" fmla="*/ 582796 h 593613"/>
                  <a:gd name="connsiteX2" fmla="*/ 406460 w 407161"/>
                  <a:gd name="connsiteY2" fmla="*/ 570403 h 593613"/>
                  <a:gd name="connsiteX3" fmla="*/ 348246 w 407161"/>
                  <a:gd name="connsiteY3" fmla="*/ 32991 h 593613"/>
                  <a:gd name="connsiteX4" fmla="*/ 188617 w 407161"/>
                  <a:gd name="connsiteY4" fmla="*/ 74239 h 593613"/>
                  <a:gd name="connsiteX5" fmla="*/ 12422 w 407161"/>
                  <a:gd name="connsiteY5" fmla="*/ 51187 h 59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61" h="593613">
                    <a:moveTo>
                      <a:pt x="12422" y="51187"/>
                    </a:moveTo>
                    <a:cubicBezTo>
                      <a:pt x="-6658" y="230045"/>
                      <a:pt x="7920" y="562175"/>
                      <a:pt x="111" y="582796"/>
                    </a:cubicBezTo>
                    <a:cubicBezTo>
                      <a:pt x="-7698" y="603417"/>
                      <a:pt x="401025" y="591919"/>
                      <a:pt x="406460" y="570403"/>
                    </a:cubicBezTo>
                    <a:cubicBezTo>
                      <a:pt x="411895" y="548887"/>
                      <a:pt x="385115" y="125356"/>
                      <a:pt x="348246" y="32991"/>
                    </a:cubicBezTo>
                    <a:cubicBezTo>
                      <a:pt x="311377" y="-59374"/>
                      <a:pt x="244588" y="71206"/>
                      <a:pt x="188617" y="74239"/>
                    </a:cubicBezTo>
                    <a:cubicBezTo>
                      <a:pt x="132646" y="77272"/>
                      <a:pt x="92712" y="-70026"/>
                      <a:pt x="12422" y="51187"/>
                    </a:cubicBezTo>
                    <a:close/>
                  </a:path>
                </a:pathLst>
              </a:custGeom>
              <a:pattFill prst="pct25">
                <a:fgClr>
                  <a:srgbClr val="E7E6E6">
                    <a:lumMod val="25000"/>
                  </a:srgbClr>
                </a:fgClr>
                <a:bgClr>
                  <a:srgbClr val="5B9BD5"/>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206">
                <a:extLst>
                  <a:ext uri="{FF2B5EF4-FFF2-40B4-BE49-F238E27FC236}">
                    <a16:creationId xmlns:a16="http://schemas.microsoft.com/office/drawing/2014/main" id="{F6953A87-E953-4533-9E45-40382EAAE595}"/>
                  </a:ext>
                </a:extLst>
              </p:cNvPr>
              <p:cNvSpPr/>
              <p:nvPr/>
            </p:nvSpPr>
            <p:spPr>
              <a:xfrm rot="18939052" flipH="1">
                <a:off x="5151764" y="2576128"/>
                <a:ext cx="389908" cy="673584"/>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 name="connsiteX0" fmla="*/ 170940 w 215592"/>
                  <a:gd name="connsiteY0" fmla="*/ 26726 h 515584"/>
                  <a:gd name="connsiteX1" fmla="*/ 0 w 215592"/>
                  <a:gd name="connsiteY1" fmla="*/ 502558 h 515584"/>
                  <a:gd name="connsiteX2" fmla="*/ 106543 w 215592"/>
                  <a:gd name="connsiteY2" fmla="*/ 515584 h 515584"/>
                  <a:gd name="connsiteX3" fmla="*/ 170940 w 215592"/>
                  <a:gd name="connsiteY3" fmla="*/ 26726 h 515584"/>
                  <a:gd name="connsiteX0" fmla="*/ 170940 w 205371"/>
                  <a:gd name="connsiteY0" fmla="*/ 11755 h 500613"/>
                  <a:gd name="connsiteX1" fmla="*/ 0 w 205371"/>
                  <a:gd name="connsiteY1" fmla="*/ 487587 h 500613"/>
                  <a:gd name="connsiteX2" fmla="*/ 106543 w 205371"/>
                  <a:gd name="connsiteY2" fmla="*/ 500613 h 500613"/>
                  <a:gd name="connsiteX3" fmla="*/ 170940 w 205371"/>
                  <a:gd name="connsiteY3" fmla="*/ 11755 h 500613"/>
                </a:gdLst>
                <a:ahLst/>
                <a:cxnLst>
                  <a:cxn ang="0">
                    <a:pos x="connsiteX0" y="connsiteY0"/>
                  </a:cxn>
                  <a:cxn ang="0">
                    <a:pos x="connsiteX1" y="connsiteY1"/>
                  </a:cxn>
                  <a:cxn ang="0">
                    <a:pos x="connsiteX2" y="connsiteY2"/>
                  </a:cxn>
                  <a:cxn ang="0">
                    <a:pos x="connsiteX3" y="connsiteY3"/>
                  </a:cxn>
                </a:cxnLst>
                <a:rect l="l" t="t" r="r" b="b"/>
                <a:pathLst>
                  <a:path w="205371" h="500613">
                    <a:moveTo>
                      <a:pt x="170940" y="11755"/>
                    </a:moveTo>
                    <a:cubicBezTo>
                      <a:pt x="72640" y="98098"/>
                      <a:pt x="50800" y="320899"/>
                      <a:pt x="0" y="487587"/>
                    </a:cubicBezTo>
                    <a:cubicBezTo>
                      <a:pt x="57150" y="473299"/>
                      <a:pt x="49393" y="476801"/>
                      <a:pt x="106543" y="500613"/>
                    </a:cubicBezTo>
                    <a:cubicBezTo>
                      <a:pt x="128009" y="337660"/>
                      <a:pt x="269240" y="-74588"/>
                      <a:pt x="170940" y="11755"/>
                    </a:cubicBezTo>
                    <a:close/>
                  </a:path>
                </a:pathLst>
              </a:custGeom>
              <a:pattFill prst="pct25">
                <a:fgClr>
                  <a:srgbClr val="E7E6E6">
                    <a:lumMod val="25000"/>
                  </a:srgbClr>
                </a:fgClr>
                <a:bgClr>
                  <a:srgbClr val="5B9BD5"/>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178">
                <a:extLst>
                  <a:ext uri="{FF2B5EF4-FFF2-40B4-BE49-F238E27FC236}">
                    <a16:creationId xmlns:a16="http://schemas.microsoft.com/office/drawing/2014/main" id="{E1DDB868-498B-448C-A5E1-F34CFCA2001A}"/>
                  </a:ext>
                </a:extLst>
              </p:cNvPr>
              <p:cNvSpPr/>
              <p:nvPr/>
            </p:nvSpPr>
            <p:spPr>
              <a:xfrm rot="21046209" flipH="1">
                <a:off x="3681112" y="3537892"/>
                <a:ext cx="373922" cy="382341"/>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3A74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179">
                <a:extLst>
                  <a:ext uri="{FF2B5EF4-FFF2-40B4-BE49-F238E27FC236}">
                    <a16:creationId xmlns:a16="http://schemas.microsoft.com/office/drawing/2014/main" id="{8AC891BE-DEE7-43E4-B0BD-6831F2D636A7}"/>
                  </a:ext>
                </a:extLst>
              </p:cNvPr>
              <p:cNvSpPr/>
              <p:nvPr/>
            </p:nvSpPr>
            <p:spPr>
              <a:xfrm rot="479447">
                <a:off x="3840618" y="2672095"/>
                <a:ext cx="501421" cy="972881"/>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 name="connsiteX0" fmla="*/ 170940 w 171111"/>
                  <a:gd name="connsiteY0" fmla="*/ 0 h 488858"/>
                  <a:gd name="connsiteX1" fmla="*/ 0 w 171111"/>
                  <a:gd name="connsiteY1" fmla="*/ 475832 h 488858"/>
                  <a:gd name="connsiteX2" fmla="*/ 106543 w 171111"/>
                  <a:gd name="connsiteY2" fmla="*/ 488858 h 488858"/>
                  <a:gd name="connsiteX3" fmla="*/ 170940 w 171111"/>
                  <a:gd name="connsiteY3" fmla="*/ 0 h 488858"/>
                  <a:gd name="connsiteX0" fmla="*/ 170940 w 215592"/>
                  <a:gd name="connsiteY0" fmla="*/ 26726 h 515584"/>
                  <a:gd name="connsiteX1" fmla="*/ 0 w 215592"/>
                  <a:gd name="connsiteY1" fmla="*/ 502558 h 515584"/>
                  <a:gd name="connsiteX2" fmla="*/ 106543 w 215592"/>
                  <a:gd name="connsiteY2" fmla="*/ 515584 h 515584"/>
                  <a:gd name="connsiteX3" fmla="*/ 170940 w 215592"/>
                  <a:gd name="connsiteY3" fmla="*/ 26726 h 515584"/>
                </a:gdLst>
                <a:ahLst/>
                <a:cxnLst>
                  <a:cxn ang="0">
                    <a:pos x="connsiteX0" y="connsiteY0"/>
                  </a:cxn>
                  <a:cxn ang="0">
                    <a:pos x="connsiteX1" y="connsiteY1"/>
                  </a:cxn>
                  <a:cxn ang="0">
                    <a:pos x="connsiteX2" y="connsiteY2"/>
                  </a:cxn>
                  <a:cxn ang="0">
                    <a:pos x="connsiteX3" y="connsiteY3"/>
                  </a:cxn>
                </a:cxnLst>
                <a:rect l="l" t="t" r="r" b="b"/>
                <a:pathLst>
                  <a:path w="215592" h="515584">
                    <a:moveTo>
                      <a:pt x="170940" y="26726"/>
                    </a:moveTo>
                    <a:cubicBezTo>
                      <a:pt x="48703" y="169601"/>
                      <a:pt x="50800" y="335870"/>
                      <a:pt x="0" y="502558"/>
                    </a:cubicBezTo>
                    <a:cubicBezTo>
                      <a:pt x="57150" y="488270"/>
                      <a:pt x="49393" y="491772"/>
                      <a:pt x="106543" y="515584"/>
                    </a:cubicBezTo>
                    <a:cubicBezTo>
                      <a:pt x="128009" y="352631"/>
                      <a:pt x="293177" y="-116149"/>
                      <a:pt x="170940" y="26726"/>
                    </a:cubicBezTo>
                    <a:close/>
                  </a:path>
                </a:pathLst>
              </a:custGeom>
              <a:pattFill prst="pct25">
                <a:fgClr>
                  <a:srgbClr val="E7E6E6">
                    <a:lumMod val="25000"/>
                  </a:srgbClr>
                </a:fgClr>
                <a:bgClr>
                  <a:srgbClr val="5B9BD5"/>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Chord 14349">
                <a:extLst>
                  <a:ext uri="{FF2B5EF4-FFF2-40B4-BE49-F238E27FC236}">
                    <a16:creationId xmlns:a16="http://schemas.microsoft.com/office/drawing/2014/main" id="{8CC732CE-B180-47B0-B01D-05B0ABFD7A56}"/>
                  </a:ext>
                </a:extLst>
              </p:cNvPr>
              <p:cNvSpPr/>
              <p:nvPr/>
            </p:nvSpPr>
            <p:spPr>
              <a:xfrm rot="12553421" flipH="1">
                <a:off x="4264126" y="4974904"/>
                <a:ext cx="444595" cy="323478"/>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Chord 14349">
                <a:extLst>
                  <a:ext uri="{FF2B5EF4-FFF2-40B4-BE49-F238E27FC236}">
                    <a16:creationId xmlns:a16="http://schemas.microsoft.com/office/drawing/2014/main" id="{E9D73412-AA25-47D1-A1A7-1150A64AED2A}"/>
                  </a:ext>
                </a:extLst>
              </p:cNvPr>
              <p:cNvSpPr/>
              <p:nvPr/>
            </p:nvSpPr>
            <p:spPr>
              <a:xfrm rot="9046579">
                <a:off x="4740426" y="4980797"/>
                <a:ext cx="452297" cy="311689"/>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Rounded Corners 82">
                <a:extLst>
                  <a:ext uri="{FF2B5EF4-FFF2-40B4-BE49-F238E27FC236}">
                    <a16:creationId xmlns:a16="http://schemas.microsoft.com/office/drawing/2014/main" id="{CF5EC1BC-4DDB-46E8-ACF6-F175CDCCF3B2}"/>
                  </a:ext>
                </a:extLst>
              </p:cNvPr>
              <p:cNvSpPr/>
              <p:nvPr/>
            </p:nvSpPr>
            <p:spPr>
              <a:xfrm>
                <a:off x="4190440" y="3864207"/>
                <a:ext cx="1029221" cy="104799"/>
              </a:xfrm>
              <a:prstGeom prst="roundRect">
                <a:avLst/>
              </a:prstGeom>
              <a:solidFill>
                <a:srgbClr val="E7E6E6">
                  <a:lumMod val="25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07">
                <a:extLst>
                  <a:ext uri="{FF2B5EF4-FFF2-40B4-BE49-F238E27FC236}">
                    <a16:creationId xmlns:a16="http://schemas.microsoft.com/office/drawing/2014/main" id="{EAA34509-50AE-406E-B283-E72565B908B9}"/>
                  </a:ext>
                </a:extLst>
              </p:cNvPr>
              <p:cNvSpPr/>
              <p:nvPr/>
            </p:nvSpPr>
            <p:spPr>
              <a:xfrm flipH="1">
                <a:off x="4438175" y="3864470"/>
                <a:ext cx="66958" cy="114362"/>
              </a:xfrm>
              <a:prstGeom prst="roundRect">
                <a:avLst>
                  <a:gd name="adj" fmla="val 1862"/>
                </a:avLst>
              </a:prstGeom>
              <a:solidFill>
                <a:sysClr val="windowText" lastClr="0000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07">
                <a:extLst>
                  <a:ext uri="{FF2B5EF4-FFF2-40B4-BE49-F238E27FC236}">
                    <a16:creationId xmlns:a16="http://schemas.microsoft.com/office/drawing/2014/main" id="{7F139F0A-D63A-4C91-8C89-81AB52073951}"/>
                  </a:ext>
                </a:extLst>
              </p:cNvPr>
              <p:cNvSpPr/>
              <p:nvPr/>
            </p:nvSpPr>
            <p:spPr>
              <a:xfrm flipH="1">
                <a:off x="4885633" y="3859413"/>
                <a:ext cx="66958" cy="114362"/>
              </a:xfrm>
              <a:prstGeom prst="roundRect">
                <a:avLst>
                  <a:gd name="adj" fmla="val 1862"/>
                </a:avLst>
              </a:prstGeom>
              <a:solidFill>
                <a:sysClr val="windowText" lastClr="0000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207">
                <a:extLst>
                  <a:ext uri="{FF2B5EF4-FFF2-40B4-BE49-F238E27FC236}">
                    <a16:creationId xmlns:a16="http://schemas.microsoft.com/office/drawing/2014/main" id="{3AFF244F-81D6-4546-96B1-2B265F6E9373}"/>
                  </a:ext>
                </a:extLst>
              </p:cNvPr>
              <p:cNvSpPr/>
              <p:nvPr/>
            </p:nvSpPr>
            <p:spPr>
              <a:xfrm flipH="1">
                <a:off x="4650379" y="3864207"/>
                <a:ext cx="108727" cy="114362"/>
              </a:xfrm>
              <a:prstGeom prst="roundRect">
                <a:avLst>
                  <a:gd name="adj" fmla="val 1862"/>
                </a:avLst>
              </a:prstGeom>
              <a:noFill/>
              <a:ln w="19050" cap="flat" cmpd="sng" algn="ctr">
                <a:solidFill>
                  <a:srgbClr val="E7E6E6">
                    <a:lumMod val="9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86">
                <a:extLst>
                  <a:ext uri="{FF2B5EF4-FFF2-40B4-BE49-F238E27FC236}">
                    <a16:creationId xmlns:a16="http://schemas.microsoft.com/office/drawing/2014/main" id="{F131D782-BAD4-49C7-B87F-30C4A0C8A185}"/>
                  </a:ext>
                </a:extLst>
              </p:cNvPr>
              <p:cNvSpPr/>
              <p:nvPr/>
            </p:nvSpPr>
            <p:spPr>
              <a:xfrm>
                <a:off x="4581789" y="2776931"/>
                <a:ext cx="240196" cy="920860"/>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C3670B1-75F9-4991-A034-229240AFB1F5}"/>
                  </a:ext>
                </a:extLst>
              </p:cNvPr>
              <p:cNvSpPr/>
              <p:nvPr/>
            </p:nvSpPr>
            <p:spPr>
              <a:xfrm rot="20082835">
                <a:off x="4711782" y="2719551"/>
                <a:ext cx="301289" cy="99511"/>
              </a:xfrm>
              <a:prstGeom prst="rect">
                <a:avLst/>
              </a:prstGeom>
              <a:pattFill prst="pct5">
                <a:fgClr>
                  <a:sysClr val="window" lastClr="FFFFFF">
                    <a:lumMod val="75000"/>
                  </a:sysClr>
                </a:fgClr>
                <a:bgClr>
                  <a:srgbClr val="5B9BD5">
                    <a:lumMod val="75000"/>
                  </a:srgbClr>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46F4BEC-B59E-47B5-939A-8A8DF875A243}"/>
                  </a:ext>
                </a:extLst>
              </p:cNvPr>
              <p:cNvSpPr/>
              <p:nvPr/>
            </p:nvSpPr>
            <p:spPr>
              <a:xfrm rot="1494139">
                <a:off x="4375220" y="2719897"/>
                <a:ext cx="306477" cy="97948"/>
              </a:xfrm>
              <a:prstGeom prst="rect">
                <a:avLst/>
              </a:prstGeom>
              <a:pattFill prst="pct5">
                <a:fgClr>
                  <a:sysClr val="window" lastClr="FFFFFF">
                    <a:lumMod val="75000"/>
                  </a:sysClr>
                </a:fgClr>
                <a:bgClr>
                  <a:srgbClr val="5B9BD5">
                    <a:lumMod val="75000"/>
                  </a:srgbClr>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A4639C46-4404-433D-84C3-1EA9FF859447}"/>
                </a:ext>
              </a:extLst>
            </p:cNvPr>
            <p:cNvGrpSpPr/>
            <p:nvPr/>
          </p:nvGrpSpPr>
          <p:grpSpPr>
            <a:xfrm>
              <a:off x="1186143" y="2980704"/>
              <a:ext cx="1039457" cy="313724"/>
              <a:chOff x="1926320" y="1891849"/>
              <a:chExt cx="1039457" cy="313724"/>
            </a:xfrm>
          </p:grpSpPr>
          <p:grpSp>
            <p:nvGrpSpPr>
              <p:cNvPr id="22" name="Group 21">
                <a:extLst>
                  <a:ext uri="{FF2B5EF4-FFF2-40B4-BE49-F238E27FC236}">
                    <a16:creationId xmlns:a16="http://schemas.microsoft.com/office/drawing/2014/main" id="{F8DF7C2C-3634-4ACA-82AB-F092565BDAEF}"/>
                  </a:ext>
                </a:extLst>
              </p:cNvPr>
              <p:cNvGrpSpPr/>
              <p:nvPr/>
            </p:nvGrpSpPr>
            <p:grpSpPr>
              <a:xfrm>
                <a:off x="1926320" y="1891849"/>
                <a:ext cx="605036" cy="313724"/>
                <a:chOff x="2221084" y="961481"/>
                <a:chExt cx="605036" cy="330218"/>
              </a:xfrm>
            </p:grpSpPr>
            <p:sp>
              <p:nvSpPr>
                <p:cNvPr id="24" name="Oval 100">
                  <a:extLst>
                    <a:ext uri="{FF2B5EF4-FFF2-40B4-BE49-F238E27FC236}">
                      <a16:creationId xmlns:a16="http://schemas.microsoft.com/office/drawing/2014/main" id="{C65C0DD8-C694-431C-99B2-E143B6FEF3A5}"/>
                    </a:ext>
                  </a:extLst>
                </p:cNvPr>
                <p:cNvSpPr/>
                <p:nvPr/>
              </p:nvSpPr>
              <p:spPr>
                <a:xfrm flipV="1">
                  <a:off x="2221084" y="961481"/>
                  <a:ext cx="485170" cy="330218"/>
                </a:xfrm>
                <a:custGeom>
                  <a:avLst/>
                  <a:gdLst>
                    <a:gd name="connsiteX0" fmla="*/ 0 w 345515"/>
                    <a:gd name="connsiteY0" fmla="*/ 114239 h 228478"/>
                    <a:gd name="connsiteX1" fmla="*/ 172758 w 345515"/>
                    <a:gd name="connsiteY1" fmla="*/ 0 h 228478"/>
                    <a:gd name="connsiteX2" fmla="*/ 345516 w 345515"/>
                    <a:gd name="connsiteY2" fmla="*/ 114239 h 228478"/>
                    <a:gd name="connsiteX3" fmla="*/ 172758 w 345515"/>
                    <a:gd name="connsiteY3" fmla="*/ 228478 h 228478"/>
                    <a:gd name="connsiteX4" fmla="*/ 0 w 345515"/>
                    <a:gd name="connsiteY4" fmla="*/ 114239 h 228478"/>
                    <a:gd name="connsiteX0" fmla="*/ 165 w 345681"/>
                    <a:gd name="connsiteY0" fmla="*/ 61854 h 176093"/>
                    <a:gd name="connsiteX1" fmla="*/ 150698 w 345681"/>
                    <a:gd name="connsiteY1" fmla="*/ 2 h 176093"/>
                    <a:gd name="connsiteX2" fmla="*/ 345681 w 345681"/>
                    <a:gd name="connsiteY2" fmla="*/ 61854 h 176093"/>
                    <a:gd name="connsiteX3" fmla="*/ 172923 w 345681"/>
                    <a:gd name="connsiteY3" fmla="*/ 176093 h 176093"/>
                    <a:gd name="connsiteX4" fmla="*/ 165 w 345681"/>
                    <a:gd name="connsiteY4" fmla="*/ 61854 h 176093"/>
                    <a:gd name="connsiteX0" fmla="*/ 1483 w 346999"/>
                    <a:gd name="connsiteY0" fmla="*/ 61854 h 207843"/>
                    <a:gd name="connsiteX1" fmla="*/ 152016 w 346999"/>
                    <a:gd name="connsiteY1" fmla="*/ 2 h 207843"/>
                    <a:gd name="connsiteX2" fmla="*/ 346999 w 346999"/>
                    <a:gd name="connsiteY2" fmla="*/ 61854 h 207843"/>
                    <a:gd name="connsiteX3" fmla="*/ 107566 w 346999"/>
                    <a:gd name="connsiteY3" fmla="*/ 207843 h 207843"/>
                    <a:gd name="connsiteX4" fmla="*/ 1483 w 346999"/>
                    <a:gd name="connsiteY4" fmla="*/ 61854 h 207843"/>
                    <a:gd name="connsiteX0" fmla="*/ 597 w 353890"/>
                    <a:gd name="connsiteY0" fmla="*/ 61852 h 213963"/>
                    <a:gd name="connsiteX1" fmla="*/ 151130 w 353890"/>
                    <a:gd name="connsiteY1" fmla="*/ 0 h 213963"/>
                    <a:gd name="connsiteX2" fmla="*/ 346113 w 353890"/>
                    <a:gd name="connsiteY2" fmla="*/ 61852 h 213963"/>
                    <a:gd name="connsiteX3" fmla="*/ 303037 w 353890"/>
                    <a:gd name="connsiteY3" fmla="*/ 174243 h 213963"/>
                    <a:gd name="connsiteX4" fmla="*/ 106680 w 353890"/>
                    <a:gd name="connsiteY4" fmla="*/ 207841 h 213963"/>
                    <a:gd name="connsiteX5" fmla="*/ 597 w 353890"/>
                    <a:gd name="connsiteY5" fmla="*/ 61852 h 213963"/>
                    <a:gd name="connsiteX0" fmla="*/ 597 w 353890"/>
                    <a:gd name="connsiteY0" fmla="*/ 61852 h 216449"/>
                    <a:gd name="connsiteX1" fmla="*/ 151130 w 353890"/>
                    <a:gd name="connsiteY1" fmla="*/ 0 h 216449"/>
                    <a:gd name="connsiteX2" fmla="*/ 346113 w 353890"/>
                    <a:gd name="connsiteY2" fmla="*/ 61852 h 216449"/>
                    <a:gd name="connsiteX3" fmla="*/ 303037 w 353890"/>
                    <a:gd name="connsiteY3" fmla="*/ 174243 h 216449"/>
                    <a:gd name="connsiteX4" fmla="*/ 106680 w 353890"/>
                    <a:gd name="connsiteY4" fmla="*/ 207841 h 216449"/>
                    <a:gd name="connsiteX5" fmla="*/ 597 w 353890"/>
                    <a:gd name="connsiteY5" fmla="*/ 61852 h 216449"/>
                    <a:gd name="connsiteX0" fmla="*/ 12906 w 366199"/>
                    <a:gd name="connsiteY0" fmla="*/ 61852 h 208920"/>
                    <a:gd name="connsiteX1" fmla="*/ 163439 w 366199"/>
                    <a:gd name="connsiteY1" fmla="*/ 0 h 208920"/>
                    <a:gd name="connsiteX2" fmla="*/ 358422 w 366199"/>
                    <a:gd name="connsiteY2" fmla="*/ 61852 h 208920"/>
                    <a:gd name="connsiteX3" fmla="*/ 315346 w 366199"/>
                    <a:gd name="connsiteY3" fmla="*/ 174243 h 208920"/>
                    <a:gd name="connsiteX4" fmla="*/ 118989 w 366199"/>
                    <a:gd name="connsiteY4" fmla="*/ 207841 h 208920"/>
                    <a:gd name="connsiteX5" fmla="*/ 20070 w 366199"/>
                    <a:gd name="connsiteY5" fmla="*/ 164718 h 208920"/>
                    <a:gd name="connsiteX6" fmla="*/ 12906 w 366199"/>
                    <a:gd name="connsiteY6" fmla="*/ 61852 h 208920"/>
                    <a:gd name="connsiteX0" fmla="*/ 12906 w 346540"/>
                    <a:gd name="connsiteY0" fmla="*/ 61894 h 208962"/>
                    <a:gd name="connsiteX1" fmla="*/ 163439 w 346540"/>
                    <a:gd name="connsiteY1" fmla="*/ 42 h 208962"/>
                    <a:gd name="connsiteX2" fmla="*/ 331435 w 346540"/>
                    <a:gd name="connsiteY2" fmla="*/ 53957 h 208962"/>
                    <a:gd name="connsiteX3" fmla="*/ 315346 w 346540"/>
                    <a:gd name="connsiteY3" fmla="*/ 174285 h 208962"/>
                    <a:gd name="connsiteX4" fmla="*/ 118989 w 346540"/>
                    <a:gd name="connsiteY4" fmla="*/ 207883 h 208962"/>
                    <a:gd name="connsiteX5" fmla="*/ 20070 w 346540"/>
                    <a:gd name="connsiteY5" fmla="*/ 164760 h 208962"/>
                    <a:gd name="connsiteX6" fmla="*/ 12906 w 346540"/>
                    <a:gd name="connsiteY6" fmla="*/ 61894 h 208962"/>
                    <a:gd name="connsiteX0" fmla="*/ 5319 w 338953"/>
                    <a:gd name="connsiteY0" fmla="*/ 63876 h 210944"/>
                    <a:gd name="connsiteX1" fmla="*/ 48366 w 338953"/>
                    <a:gd name="connsiteY1" fmla="*/ 16449 h 210944"/>
                    <a:gd name="connsiteX2" fmla="*/ 155852 w 338953"/>
                    <a:gd name="connsiteY2" fmla="*/ 2024 h 210944"/>
                    <a:gd name="connsiteX3" fmla="*/ 323848 w 338953"/>
                    <a:gd name="connsiteY3" fmla="*/ 55939 h 210944"/>
                    <a:gd name="connsiteX4" fmla="*/ 307759 w 338953"/>
                    <a:gd name="connsiteY4" fmla="*/ 176267 h 210944"/>
                    <a:gd name="connsiteX5" fmla="*/ 111402 w 338953"/>
                    <a:gd name="connsiteY5" fmla="*/ 209865 h 210944"/>
                    <a:gd name="connsiteX6" fmla="*/ 12483 w 338953"/>
                    <a:gd name="connsiteY6" fmla="*/ 166742 h 210944"/>
                    <a:gd name="connsiteX7" fmla="*/ 5319 w 338953"/>
                    <a:gd name="connsiteY7" fmla="*/ 63876 h 210944"/>
                    <a:gd name="connsiteX0" fmla="*/ 5319 w 335409"/>
                    <a:gd name="connsiteY0" fmla="*/ 61914 h 208982"/>
                    <a:gd name="connsiteX1" fmla="*/ 48366 w 335409"/>
                    <a:gd name="connsiteY1" fmla="*/ 14487 h 208982"/>
                    <a:gd name="connsiteX2" fmla="*/ 155852 w 335409"/>
                    <a:gd name="connsiteY2" fmla="*/ 62 h 208982"/>
                    <a:gd name="connsiteX3" fmla="*/ 257916 w 335409"/>
                    <a:gd name="connsiteY3" fmla="*/ 11312 h 208982"/>
                    <a:gd name="connsiteX4" fmla="*/ 323848 w 335409"/>
                    <a:gd name="connsiteY4" fmla="*/ 53977 h 208982"/>
                    <a:gd name="connsiteX5" fmla="*/ 307759 w 335409"/>
                    <a:gd name="connsiteY5" fmla="*/ 174305 h 208982"/>
                    <a:gd name="connsiteX6" fmla="*/ 111402 w 335409"/>
                    <a:gd name="connsiteY6" fmla="*/ 207903 h 208982"/>
                    <a:gd name="connsiteX7" fmla="*/ 12483 w 335409"/>
                    <a:gd name="connsiteY7" fmla="*/ 164780 h 208982"/>
                    <a:gd name="connsiteX8" fmla="*/ 5319 w 335409"/>
                    <a:gd name="connsiteY8" fmla="*/ 61914 h 2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409" h="208982">
                      <a:moveTo>
                        <a:pt x="5319" y="61914"/>
                      </a:moveTo>
                      <a:cubicBezTo>
                        <a:pt x="11300" y="36865"/>
                        <a:pt x="23277" y="24796"/>
                        <a:pt x="48366" y="14487"/>
                      </a:cubicBezTo>
                      <a:cubicBezTo>
                        <a:pt x="73455" y="4178"/>
                        <a:pt x="120927" y="591"/>
                        <a:pt x="155852" y="62"/>
                      </a:cubicBezTo>
                      <a:cubicBezTo>
                        <a:pt x="190777" y="-467"/>
                        <a:pt x="229917" y="2326"/>
                        <a:pt x="257916" y="11312"/>
                      </a:cubicBezTo>
                      <a:cubicBezTo>
                        <a:pt x="285915" y="20298"/>
                        <a:pt x="311572" y="27341"/>
                        <a:pt x="323848" y="53977"/>
                      </a:cubicBezTo>
                      <a:cubicBezTo>
                        <a:pt x="336124" y="80613"/>
                        <a:pt x="347664" y="149974"/>
                        <a:pt x="307759" y="174305"/>
                      </a:cubicBezTo>
                      <a:cubicBezTo>
                        <a:pt x="236104" y="214511"/>
                        <a:pt x="160615" y="209490"/>
                        <a:pt x="111402" y="207903"/>
                      </a:cubicBezTo>
                      <a:cubicBezTo>
                        <a:pt x="62189" y="206316"/>
                        <a:pt x="30164" y="189112"/>
                        <a:pt x="12483" y="164780"/>
                      </a:cubicBezTo>
                      <a:cubicBezTo>
                        <a:pt x="-5198" y="140448"/>
                        <a:pt x="-661" y="86963"/>
                        <a:pt x="5319" y="61914"/>
                      </a:cubicBezTo>
                      <a:close/>
                    </a:path>
                  </a:pathLst>
                </a:custGeom>
                <a:solidFill>
                  <a:schemeClr val="bg1">
                    <a:alpha val="20000"/>
                  </a:schemeClr>
                </a:solidFill>
                <a:ln w="47625" cap="flat" cmpd="sng" algn="ctr">
                  <a:solidFill>
                    <a:srgbClr val="46200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7823EDD1-5578-43AE-AF1B-581BF277BC92}"/>
                    </a:ext>
                  </a:extLst>
                </p:cNvPr>
                <p:cNvCxnSpPr>
                  <a:cxnSpLocks/>
                  <a:stCxn id="24" idx="5"/>
                </p:cNvCxnSpPr>
                <p:nvPr/>
              </p:nvCxnSpPr>
              <p:spPr>
                <a:xfrm>
                  <a:off x="2666258" y="1016275"/>
                  <a:ext cx="159862" cy="0"/>
                </a:xfrm>
                <a:prstGeom prst="line">
                  <a:avLst/>
                </a:prstGeom>
                <a:noFill/>
                <a:ln w="63500" cap="flat" cmpd="sng" algn="ctr">
                  <a:solidFill>
                    <a:srgbClr val="462006"/>
                  </a:solidFill>
                  <a:prstDash val="solid"/>
                  <a:miter lim="800000"/>
                </a:ln>
                <a:effectLst/>
              </p:spPr>
            </p:cxnSp>
          </p:grpSp>
          <p:sp>
            <p:nvSpPr>
              <p:cNvPr id="23" name="Oval 100">
                <a:extLst>
                  <a:ext uri="{FF2B5EF4-FFF2-40B4-BE49-F238E27FC236}">
                    <a16:creationId xmlns:a16="http://schemas.microsoft.com/office/drawing/2014/main" id="{4C34D04D-8DD2-45AC-871E-C8D42FE1322C}"/>
                  </a:ext>
                </a:extLst>
              </p:cNvPr>
              <p:cNvSpPr/>
              <p:nvPr/>
            </p:nvSpPr>
            <p:spPr>
              <a:xfrm flipH="1" flipV="1">
                <a:off x="2480607" y="1891849"/>
                <a:ext cx="485170" cy="313724"/>
              </a:xfrm>
              <a:custGeom>
                <a:avLst/>
                <a:gdLst>
                  <a:gd name="connsiteX0" fmla="*/ 0 w 345515"/>
                  <a:gd name="connsiteY0" fmla="*/ 114239 h 228478"/>
                  <a:gd name="connsiteX1" fmla="*/ 172758 w 345515"/>
                  <a:gd name="connsiteY1" fmla="*/ 0 h 228478"/>
                  <a:gd name="connsiteX2" fmla="*/ 345516 w 345515"/>
                  <a:gd name="connsiteY2" fmla="*/ 114239 h 228478"/>
                  <a:gd name="connsiteX3" fmla="*/ 172758 w 345515"/>
                  <a:gd name="connsiteY3" fmla="*/ 228478 h 228478"/>
                  <a:gd name="connsiteX4" fmla="*/ 0 w 345515"/>
                  <a:gd name="connsiteY4" fmla="*/ 114239 h 228478"/>
                  <a:gd name="connsiteX0" fmla="*/ 165 w 345681"/>
                  <a:gd name="connsiteY0" fmla="*/ 61854 h 176093"/>
                  <a:gd name="connsiteX1" fmla="*/ 150698 w 345681"/>
                  <a:gd name="connsiteY1" fmla="*/ 2 h 176093"/>
                  <a:gd name="connsiteX2" fmla="*/ 345681 w 345681"/>
                  <a:gd name="connsiteY2" fmla="*/ 61854 h 176093"/>
                  <a:gd name="connsiteX3" fmla="*/ 172923 w 345681"/>
                  <a:gd name="connsiteY3" fmla="*/ 176093 h 176093"/>
                  <a:gd name="connsiteX4" fmla="*/ 165 w 345681"/>
                  <a:gd name="connsiteY4" fmla="*/ 61854 h 176093"/>
                  <a:gd name="connsiteX0" fmla="*/ 1483 w 346999"/>
                  <a:gd name="connsiteY0" fmla="*/ 61854 h 207843"/>
                  <a:gd name="connsiteX1" fmla="*/ 152016 w 346999"/>
                  <a:gd name="connsiteY1" fmla="*/ 2 h 207843"/>
                  <a:gd name="connsiteX2" fmla="*/ 346999 w 346999"/>
                  <a:gd name="connsiteY2" fmla="*/ 61854 h 207843"/>
                  <a:gd name="connsiteX3" fmla="*/ 107566 w 346999"/>
                  <a:gd name="connsiteY3" fmla="*/ 207843 h 207843"/>
                  <a:gd name="connsiteX4" fmla="*/ 1483 w 346999"/>
                  <a:gd name="connsiteY4" fmla="*/ 61854 h 207843"/>
                  <a:gd name="connsiteX0" fmla="*/ 597 w 353890"/>
                  <a:gd name="connsiteY0" fmla="*/ 61852 h 213963"/>
                  <a:gd name="connsiteX1" fmla="*/ 151130 w 353890"/>
                  <a:gd name="connsiteY1" fmla="*/ 0 h 213963"/>
                  <a:gd name="connsiteX2" fmla="*/ 346113 w 353890"/>
                  <a:gd name="connsiteY2" fmla="*/ 61852 h 213963"/>
                  <a:gd name="connsiteX3" fmla="*/ 303037 w 353890"/>
                  <a:gd name="connsiteY3" fmla="*/ 174243 h 213963"/>
                  <a:gd name="connsiteX4" fmla="*/ 106680 w 353890"/>
                  <a:gd name="connsiteY4" fmla="*/ 207841 h 213963"/>
                  <a:gd name="connsiteX5" fmla="*/ 597 w 353890"/>
                  <a:gd name="connsiteY5" fmla="*/ 61852 h 213963"/>
                  <a:gd name="connsiteX0" fmla="*/ 597 w 353890"/>
                  <a:gd name="connsiteY0" fmla="*/ 61852 h 216449"/>
                  <a:gd name="connsiteX1" fmla="*/ 151130 w 353890"/>
                  <a:gd name="connsiteY1" fmla="*/ 0 h 216449"/>
                  <a:gd name="connsiteX2" fmla="*/ 346113 w 353890"/>
                  <a:gd name="connsiteY2" fmla="*/ 61852 h 216449"/>
                  <a:gd name="connsiteX3" fmla="*/ 303037 w 353890"/>
                  <a:gd name="connsiteY3" fmla="*/ 174243 h 216449"/>
                  <a:gd name="connsiteX4" fmla="*/ 106680 w 353890"/>
                  <a:gd name="connsiteY4" fmla="*/ 207841 h 216449"/>
                  <a:gd name="connsiteX5" fmla="*/ 597 w 353890"/>
                  <a:gd name="connsiteY5" fmla="*/ 61852 h 216449"/>
                  <a:gd name="connsiteX0" fmla="*/ 12906 w 366199"/>
                  <a:gd name="connsiteY0" fmla="*/ 61852 h 208920"/>
                  <a:gd name="connsiteX1" fmla="*/ 163439 w 366199"/>
                  <a:gd name="connsiteY1" fmla="*/ 0 h 208920"/>
                  <a:gd name="connsiteX2" fmla="*/ 358422 w 366199"/>
                  <a:gd name="connsiteY2" fmla="*/ 61852 h 208920"/>
                  <a:gd name="connsiteX3" fmla="*/ 315346 w 366199"/>
                  <a:gd name="connsiteY3" fmla="*/ 174243 h 208920"/>
                  <a:gd name="connsiteX4" fmla="*/ 118989 w 366199"/>
                  <a:gd name="connsiteY4" fmla="*/ 207841 h 208920"/>
                  <a:gd name="connsiteX5" fmla="*/ 20070 w 366199"/>
                  <a:gd name="connsiteY5" fmla="*/ 164718 h 208920"/>
                  <a:gd name="connsiteX6" fmla="*/ 12906 w 366199"/>
                  <a:gd name="connsiteY6" fmla="*/ 61852 h 208920"/>
                  <a:gd name="connsiteX0" fmla="*/ 12906 w 346540"/>
                  <a:gd name="connsiteY0" fmla="*/ 61894 h 208962"/>
                  <a:gd name="connsiteX1" fmla="*/ 163439 w 346540"/>
                  <a:gd name="connsiteY1" fmla="*/ 42 h 208962"/>
                  <a:gd name="connsiteX2" fmla="*/ 331435 w 346540"/>
                  <a:gd name="connsiteY2" fmla="*/ 53957 h 208962"/>
                  <a:gd name="connsiteX3" fmla="*/ 315346 w 346540"/>
                  <a:gd name="connsiteY3" fmla="*/ 174285 h 208962"/>
                  <a:gd name="connsiteX4" fmla="*/ 118989 w 346540"/>
                  <a:gd name="connsiteY4" fmla="*/ 207883 h 208962"/>
                  <a:gd name="connsiteX5" fmla="*/ 20070 w 346540"/>
                  <a:gd name="connsiteY5" fmla="*/ 164760 h 208962"/>
                  <a:gd name="connsiteX6" fmla="*/ 12906 w 346540"/>
                  <a:gd name="connsiteY6" fmla="*/ 61894 h 208962"/>
                  <a:gd name="connsiteX0" fmla="*/ 5319 w 338953"/>
                  <a:gd name="connsiteY0" fmla="*/ 63876 h 210944"/>
                  <a:gd name="connsiteX1" fmla="*/ 48366 w 338953"/>
                  <a:gd name="connsiteY1" fmla="*/ 16449 h 210944"/>
                  <a:gd name="connsiteX2" fmla="*/ 155852 w 338953"/>
                  <a:gd name="connsiteY2" fmla="*/ 2024 h 210944"/>
                  <a:gd name="connsiteX3" fmla="*/ 323848 w 338953"/>
                  <a:gd name="connsiteY3" fmla="*/ 55939 h 210944"/>
                  <a:gd name="connsiteX4" fmla="*/ 307759 w 338953"/>
                  <a:gd name="connsiteY4" fmla="*/ 176267 h 210944"/>
                  <a:gd name="connsiteX5" fmla="*/ 111402 w 338953"/>
                  <a:gd name="connsiteY5" fmla="*/ 209865 h 210944"/>
                  <a:gd name="connsiteX6" fmla="*/ 12483 w 338953"/>
                  <a:gd name="connsiteY6" fmla="*/ 166742 h 210944"/>
                  <a:gd name="connsiteX7" fmla="*/ 5319 w 338953"/>
                  <a:gd name="connsiteY7" fmla="*/ 63876 h 210944"/>
                  <a:gd name="connsiteX0" fmla="*/ 5319 w 335409"/>
                  <a:gd name="connsiteY0" fmla="*/ 61914 h 208982"/>
                  <a:gd name="connsiteX1" fmla="*/ 48366 w 335409"/>
                  <a:gd name="connsiteY1" fmla="*/ 14487 h 208982"/>
                  <a:gd name="connsiteX2" fmla="*/ 155852 w 335409"/>
                  <a:gd name="connsiteY2" fmla="*/ 62 h 208982"/>
                  <a:gd name="connsiteX3" fmla="*/ 257916 w 335409"/>
                  <a:gd name="connsiteY3" fmla="*/ 11312 h 208982"/>
                  <a:gd name="connsiteX4" fmla="*/ 323848 w 335409"/>
                  <a:gd name="connsiteY4" fmla="*/ 53977 h 208982"/>
                  <a:gd name="connsiteX5" fmla="*/ 307759 w 335409"/>
                  <a:gd name="connsiteY5" fmla="*/ 174305 h 208982"/>
                  <a:gd name="connsiteX6" fmla="*/ 111402 w 335409"/>
                  <a:gd name="connsiteY6" fmla="*/ 207903 h 208982"/>
                  <a:gd name="connsiteX7" fmla="*/ 12483 w 335409"/>
                  <a:gd name="connsiteY7" fmla="*/ 164780 h 208982"/>
                  <a:gd name="connsiteX8" fmla="*/ 5319 w 335409"/>
                  <a:gd name="connsiteY8" fmla="*/ 61914 h 20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409" h="208982">
                    <a:moveTo>
                      <a:pt x="5319" y="61914"/>
                    </a:moveTo>
                    <a:cubicBezTo>
                      <a:pt x="11300" y="36865"/>
                      <a:pt x="23277" y="24796"/>
                      <a:pt x="48366" y="14487"/>
                    </a:cubicBezTo>
                    <a:cubicBezTo>
                      <a:pt x="73455" y="4178"/>
                      <a:pt x="120927" y="591"/>
                      <a:pt x="155852" y="62"/>
                    </a:cubicBezTo>
                    <a:cubicBezTo>
                      <a:pt x="190777" y="-467"/>
                      <a:pt x="229917" y="2326"/>
                      <a:pt x="257916" y="11312"/>
                    </a:cubicBezTo>
                    <a:cubicBezTo>
                      <a:pt x="285915" y="20298"/>
                      <a:pt x="311572" y="27341"/>
                      <a:pt x="323848" y="53977"/>
                    </a:cubicBezTo>
                    <a:cubicBezTo>
                      <a:pt x="336124" y="80613"/>
                      <a:pt x="347664" y="149974"/>
                      <a:pt x="307759" y="174305"/>
                    </a:cubicBezTo>
                    <a:cubicBezTo>
                      <a:pt x="236104" y="214511"/>
                      <a:pt x="160615" y="209490"/>
                      <a:pt x="111402" y="207903"/>
                    </a:cubicBezTo>
                    <a:cubicBezTo>
                      <a:pt x="62189" y="206316"/>
                      <a:pt x="30164" y="189112"/>
                      <a:pt x="12483" y="164780"/>
                    </a:cubicBezTo>
                    <a:cubicBezTo>
                      <a:pt x="-5198" y="140448"/>
                      <a:pt x="-661" y="86963"/>
                      <a:pt x="5319" y="61914"/>
                    </a:cubicBezTo>
                    <a:close/>
                  </a:path>
                </a:pathLst>
              </a:custGeom>
              <a:solidFill>
                <a:schemeClr val="bg1">
                  <a:alpha val="20000"/>
                </a:schemeClr>
              </a:solidFill>
              <a:ln w="47625" cap="flat" cmpd="sng" algn="ctr">
                <a:solidFill>
                  <a:srgbClr val="462006"/>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AB5E6BF2-D64A-4906-87A1-695C209671CC}"/>
                </a:ext>
              </a:extLst>
            </p:cNvPr>
            <p:cNvGrpSpPr/>
            <p:nvPr/>
          </p:nvGrpSpPr>
          <p:grpSpPr>
            <a:xfrm rot="17409924">
              <a:off x="2424797" y="3664622"/>
              <a:ext cx="855734" cy="527625"/>
              <a:chOff x="3251350" y="3361459"/>
              <a:chExt cx="855734" cy="527625"/>
            </a:xfrm>
          </p:grpSpPr>
          <p:sp>
            <p:nvSpPr>
              <p:cNvPr id="20" name="Freeform: Shape 205">
                <a:extLst>
                  <a:ext uri="{FF2B5EF4-FFF2-40B4-BE49-F238E27FC236}">
                    <a16:creationId xmlns:a16="http://schemas.microsoft.com/office/drawing/2014/main" id="{F78B465E-7D01-4898-84E8-8C7CF6943457}"/>
                  </a:ext>
                </a:extLst>
              </p:cNvPr>
              <p:cNvSpPr/>
              <p:nvPr/>
            </p:nvSpPr>
            <p:spPr>
              <a:xfrm rot="19476091">
                <a:off x="3733165" y="3506745"/>
                <a:ext cx="373919" cy="382339"/>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3A74F"/>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6">
                <a:extLst>
                  <a:ext uri="{FF2B5EF4-FFF2-40B4-BE49-F238E27FC236}">
                    <a16:creationId xmlns:a16="http://schemas.microsoft.com/office/drawing/2014/main" id="{CDED7B9F-511E-4F6F-8CE1-775CFFA51993}"/>
                  </a:ext>
                </a:extLst>
              </p:cNvPr>
              <p:cNvSpPr/>
              <p:nvPr/>
            </p:nvSpPr>
            <p:spPr>
              <a:xfrm rot="18580008" flipH="1">
                <a:off x="3341185" y="3271624"/>
                <a:ext cx="389908" cy="56957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 name="connsiteX0" fmla="*/ 170940 w 215592"/>
                  <a:gd name="connsiteY0" fmla="*/ 26726 h 515584"/>
                  <a:gd name="connsiteX1" fmla="*/ 0 w 215592"/>
                  <a:gd name="connsiteY1" fmla="*/ 502558 h 515584"/>
                  <a:gd name="connsiteX2" fmla="*/ 106543 w 215592"/>
                  <a:gd name="connsiteY2" fmla="*/ 515584 h 515584"/>
                  <a:gd name="connsiteX3" fmla="*/ 170940 w 215592"/>
                  <a:gd name="connsiteY3" fmla="*/ 26726 h 515584"/>
                  <a:gd name="connsiteX0" fmla="*/ 170940 w 205371"/>
                  <a:gd name="connsiteY0" fmla="*/ 11755 h 500613"/>
                  <a:gd name="connsiteX1" fmla="*/ 0 w 205371"/>
                  <a:gd name="connsiteY1" fmla="*/ 487587 h 500613"/>
                  <a:gd name="connsiteX2" fmla="*/ 106543 w 205371"/>
                  <a:gd name="connsiteY2" fmla="*/ 500613 h 500613"/>
                  <a:gd name="connsiteX3" fmla="*/ 170940 w 205371"/>
                  <a:gd name="connsiteY3" fmla="*/ 11755 h 500613"/>
                </a:gdLst>
                <a:ahLst/>
                <a:cxnLst>
                  <a:cxn ang="0">
                    <a:pos x="connsiteX0" y="connsiteY0"/>
                  </a:cxn>
                  <a:cxn ang="0">
                    <a:pos x="connsiteX1" y="connsiteY1"/>
                  </a:cxn>
                  <a:cxn ang="0">
                    <a:pos x="connsiteX2" y="connsiteY2"/>
                  </a:cxn>
                  <a:cxn ang="0">
                    <a:pos x="connsiteX3" y="connsiteY3"/>
                  </a:cxn>
                </a:cxnLst>
                <a:rect l="l" t="t" r="r" b="b"/>
                <a:pathLst>
                  <a:path w="205371" h="500613">
                    <a:moveTo>
                      <a:pt x="170940" y="11755"/>
                    </a:moveTo>
                    <a:cubicBezTo>
                      <a:pt x="72640" y="98098"/>
                      <a:pt x="50800" y="320899"/>
                      <a:pt x="0" y="487587"/>
                    </a:cubicBezTo>
                    <a:cubicBezTo>
                      <a:pt x="57150" y="473299"/>
                      <a:pt x="49393" y="476801"/>
                      <a:pt x="106543" y="500613"/>
                    </a:cubicBezTo>
                    <a:cubicBezTo>
                      <a:pt x="128009" y="337660"/>
                      <a:pt x="269240" y="-74588"/>
                      <a:pt x="170940" y="11755"/>
                    </a:cubicBezTo>
                    <a:close/>
                  </a:path>
                </a:pathLst>
              </a:custGeom>
              <a:pattFill prst="pct25">
                <a:fgClr>
                  <a:srgbClr val="E7E6E6">
                    <a:lumMod val="25000"/>
                  </a:srgbClr>
                </a:fgClr>
                <a:bgClr>
                  <a:srgbClr val="5B9BD5"/>
                </a:bgClr>
              </a:patt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3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29711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0-#ppt_w/2"/>
                                          </p:val>
                                        </p:tav>
                                        <p:tav tm="100000">
                                          <p:val>
                                            <p:strVal val="#ppt_x"/>
                                          </p:val>
                                        </p:tav>
                                      </p:tavLst>
                                    </p:anim>
                                    <p:anim calcmode="lin" valueType="num">
                                      <p:cBhvr additive="base">
                                        <p:cTn id="14"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0-#ppt_w/2"/>
                                          </p:val>
                                        </p:tav>
                                        <p:tav tm="100000">
                                          <p:val>
                                            <p:strVal val="#ppt_x"/>
                                          </p:val>
                                        </p:tav>
                                      </p:tavLst>
                                    </p:anim>
                                    <p:anim calcmode="lin" valueType="num">
                                      <p:cBhvr additive="base">
                                        <p:cTn id="20"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0-#ppt_w/2"/>
                                          </p:val>
                                        </p:tav>
                                        <p:tav tm="100000">
                                          <p:val>
                                            <p:strVal val="#ppt_x"/>
                                          </p:val>
                                        </p:tav>
                                      </p:tavLst>
                                    </p:anim>
                                    <p:anim calcmode="lin" valueType="num">
                                      <p:cBhvr additive="base">
                                        <p:cTn id="26"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000" y="5672904"/>
            <a:ext cx="9164679" cy="12041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spect 77">
            <a:extLst>
              <a:ext uri="{FF2B5EF4-FFF2-40B4-BE49-F238E27FC236}">
                <a16:creationId xmlns:a16="http://schemas.microsoft.com/office/drawing/2014/main" id="{26FDD9BE-111F-426D-826A-55B312AA3EC1}"/>
              </a:ext>
            </a:extLst>
          </p:cNvPr>
          <p:cNvSpPr/>
          <p:nvPr/>
        </p:nvSpPr>
        <p:spPr>
          <a:xfrm>
            <a:off x="139950" y="2417521"/>
            <a:ext cx="5460914" cy="147055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74320" marR="0" lvl="1" indent="0" algn="l" defTabSz="4572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Follow the high-5 method to improve the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5854699" y="1120174"/>
            <a:ext cx="5808695" cy="5535803"/>
          </a:xfrm>
          <a:prstGeom prst="rect">
            <a:avLst/>
          </a:prstGeom>
        </p:spPr>
      </p:pic>
      <p:sp>
        <p:nvSpPr>
          <p:cNvPr id="18" name="Rectangle 17">
            <a:extLst>
              <a:ext uri="{FF2B5EF4-FFF2-40B4-BE49-F238E27FC236}">
                <a16:creationId xmlns:a16="http://schemas.microsoft.com/office/drawing/2014/main" id="{8026AC61-A4B0-4E1C-BACF-AE68DBB31BDC}"/>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Shape 36">
            <a:extLst>
              <a:ext uri="{FF2B5EF4-FFF2-40B4-BE49-F238E27FC236}">
                <a16:creationId xmlns:a16="http://schemas.microsoft.com/office/drawing/2014/main" id="{60C03D9F-9F64-4BEB-9B9E-A9AD609A0AB1}"/>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20" name="Picture 19">
            <a:extLst>
              <a:ext uri="{FF2B5EF4-FFF2-40B4-BE49-F238E27FC236}">
                <a16:creationId xmlns:a16="http://schemas.microsoft.com/office/drawing/2014/main" id="{373926E0-D4FC-45B0-BC96-1CE3691FCD26}"/>
              </a:ext>
            </a:extLst>
          </p:cNvPr>
          <p:cNvPicPr>
            <a:picLocks noChangeAspect="1"/>
          </p:cNvPicPr>
          <p:nvPr/>
        </p:nvPicPr>
        <p:blipFill rotWithShape="1">
          <a:blip r:embed="rId4"/>
          <a:srcRect r="79017"/>
          <a:stretch/>
        </p:blipFill>
        <p:spPr>
          <a:xfrm>
            <a:off x="5600864" y="-17697"/>
            <a:ext cx="1326585" cy="1011228"/>
          </a:xfrm>
          <a:prstGeom prst="rect">
            <a:avLst/>
          </a:prstGeom>
        </p:spPr>
      </p:pic>
      <p:sp>
        <p:nvSpPr>
          <p:cNvPr id="21" name="Freeform: Shape 36">
            <a:extLst>
              <a:ext uri="{FF2B5EF4-FFF2-40B4-BE49-F238E27FC236}">
                <a16:creationId xmlns:a16="http://schemas.microsoft.com/office/drawing/2014/main" id="{8C27C9AA-6BF4-4200-A793-59751482D129}"/>
              </a:ext>
            </a:extLst>
          </p:cNvPr>
          <p:cNvSpPr/>
          <p:nvPr/>
        </p:nvSpPr>
        <p:spPr>
          <a:xfrm flipH="1">
            <a:off x="-2" y="1188847"/>
            <a:ext cx="6419089"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The High-5 Method</a:t>
            </a:r>
          </a:p>
        </p:txBody>
      </p:sp>
      <p:sp>
        <p:nvSpPr>
          <p:cNvPr id="12" name="Respect 77">
            <a:extLst>
              <a:ext uri="{FF2B5EF4-FFF2-40B4-BE49-F238E27FC236}">
                <a16:creationId xmlns:a16="http://schemas.microsoft.com/office/drawing/2014/main" id="{EE574B71-501D-4532-9BF1-7F955CFA44B6}"/>
              </a:ext>
            </a:extLst>
          </p:cNvPr>
          <p:cNvSpPr/>
          <p:nvPr/>
        </p:nvSpPr>
        <p:spPr>
          <a:xfrm>
            <a:off x="100695" y="3770516"/>
            <a:ext cx="4576079" cy="96408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731520" marR="0" lvl="1"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Simplify work without affecting the quality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128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000" y="5672904"/>
            <a:ext cx="9164679" cy="12041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p:cNvSpPr>
            <a:spLocks noGrp="1"/>
          </p:cNvSpPr>
          <p:nvPr>
            <p:ph type="title"/>
          </p:nvPr>
        </p:nvSpPr>
        <p:spPr>
          <a:xfrm>
            <a:off x="8951318" y="-7754"/>
            <a:ext cx="1737360" cy="946740"/>
          </a:xfrm>
          <a:effectLst>
            <a:glow rad="228600">
              <a:schemeClr val="accent6">
                <a:satMod val="175000"/>
                <a:alpha val="40000"/>
              </a:schemeClr>
            </a:glow>
            <a:softEdge rad="368300"/>
          </a:effectLst>
        </p:spPr>
        <p:txBody>
          <a:bodyPr>
            <a:noAutofit/>
          </a:bodyPr>
          <a:lstStyle/>
          <a:p>
            <a:pPr algn="l"/>
            <a:r>
              <a:rPr lang="en-US" sz="4000" b="1" dirty="0">
                <a:solidFill>
                  <a:srgbClr val="000000"/>
                </a:solidFill>
              </a:rPr>
              <a:t>Skills</a:t>
            </a:r>
          </a:p>
        </p:txBody>
      </p:sp>
      <p:pic>
        <p:nvPicPr>
          <p:cNvPr id="47" name="Picture 46"/>
          <p:cNvPicPr>
            <a:picLocks noChangeAspect="1"/>
          </p:cNvPicPr>
          <p:nvPr/>
        </p:nvPicPr>
        <p:blipFill rotWithShape="1">
          <a:blip r:embed="rId5"/>
          <a:srcRect r="79017"/>
          <a:stretch/>
        </p:blipFill>
        <p:spPr>
          <a:xfrm flipV="1">
            <a:off x="7862893" y="-5976"/>
            <a:ext cx="1326585" cy="944962"/>
          </a:xfrm>
          <a:prstGeom prst="rect">
            <a:avLst/>
          </a:prstGeom>
        </p:spPr>
      </p:pic>
      <p:pic>
        <p:nvPicPr>
          <p:cNvPr id="51" name="Picture 50"/>
          <p:cNvPicPr>
            <a:picLocks noChangeAspect="1"/>
          </p:cNvPicPr>
          <p:nvPr/>
        </p:nvPicPr>
        <p:blipFill rotWithShape="1">
          <a:blip r:embed="rId5"/>
          <a:srcRect r="79017"/>
          <a:stretch/>
        </p:blipFill>
        <p:spPr>
          <a:xfrm flipV="1">
            <a:off x="7771029" y="-46604"/>
            <a:ext cx="1326585" cy="1011228"/>
          </a:xfrm>
          <a:prstGeom prst="rect">
            <a:avLst/>
          </a:prstGeom>
        </p:spPr>
      </p:pic>
      <p:sp>
        <p:nvSpPr>
          <p:cNvPr id="25" name="Rectangle 24">
            <a:extLst>
              <a:ext uri="{FF2B5EF4-FFF2-40B4-BE49-F238E27FC236}">
                <a16:creationId xmlns:a16="http://schemas.microsoft.com/office/drawing/2014/main" id="{4DE29C4B-7159-4C09-B84A-2C522C857E9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Shape 36">
            <a:extLst>
              <a:ext uri="{FF2B5EF4-FFF2-40B4-BE49-F238E27FC236}">
                <a16:creationId xmlns:a16="http://schemas.microsoft.com/office/drawing/2014/main" id="{1C1A1F2F-B2E5-481C-BFC3-2DA1E669202C}"/>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27" name="Picture 26">
            <a:extLst>
              <a:ext uri="{FF2B5EF4-FFF2-40B4-BE49-F238E27FC236}">
                <a16:creationId xmlns:a16="http://schemas.microsoft.com/office/drawing/2014/main" id="{523775CD-D535-4BC1-A307-D060C3AFA411}"/>
              </a:ext>
            </a:extLst>
          </p:cNvPr>
          <p:cNvPicPr>
            <a:picLocks noChangeAspect="1"/>
          </p:cNvPicPr>
          <p:nvPr/>
        </p:nvPicPr>
        <p:blipFill rotWithShape="1">
          <a:blip r:embed="rId5"/>
          <a:srcRect r="79017"/>
          <a:stretch/>
        </p:blipFill>
        <p:spPr>
          <a:xfrm>
            <a:off x="5600864" y="-17697"/>
            <a:ext cx="1326585" cy="1011228"/>
          </a:xfrm>
          <a:prstGeom prst="rect">
            <a:avLst/>
          </a:prstGeom>
        </p:spPr>
      </p:pic>
      <p:pic>
        <p:nvPicPr>
          <p:cNvPr id="2" name="yt1s.com - Motivation leader and teamwork animation video">
            <a:hlinkClick r:id="" action="ppaction://media"/>
            <a:extLst>
              <a:ext uri="{FF2B5EF4-FFF2-40B4-BE49-F238E27FC236}">
                <a16:creationId xmlns:a16="http://schemas.microsoft.com/office/drawing/2014/main" id="{8142D985-7F10-4970-AF4D-3F9AD1E31850}"/>
              </a:ext>
            </a:extLst>
          </p:cNvPr>
          <p:cNvPicPr>
            <a:picLocks noChangeAspect="1"/>
          </p:cNvPicPr>
          <p:nvPr>
            <a:videoFile r:link="rId1"/>
            <p:extLst>
              <p:ext uri="{DAA4B4D4-6D71-4841-9C94-3DE7FCFB9230}">
                <p14:media xmlns:p14="http://schemas.microsoft.com/office/powerpoint/2010/main" r:embed="rId2">
                  <p14:trim end="13482"/>
                </p14:media>
              </p:ext>
            </p:extLst>
          </p:nvPr>
        </p:nvPicPr>
        <p:blipFill>
          <a:blip r:embed="rId6"/>
          <a:stretch>
            <a:fillRect/>
          </a:stretch>
        </p:blipFill>
        <p:spPr>
          <a:xfrm>
            <a:off x="2095568" y="1521191"/>
            <a:ext cx="8337176" cy="3543300"/>
          </a:xfrm>
          <a:prstGeom prst="rect">
            <a:avLst/>
          </a:prstGeom>
        </p:spPr>
      </p:pic>
    </p:spTree>
    <p:extLst>
      <p:ext uri="{BB962C8B-B14F-4D97-AF65-F5344CB8AC3E}">
        <p14:creationId xmlns:p14="http://schemas.microsoft.com/office/powerpoint/2010/main" val="144503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000" y="5672904"/>
            <a:ext cx="9164679" cy="12041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spect 77">
            <a:extLst>
              <a:ext uri="{FF2B5EF4-FFF2-40B4-BE49-F238E27FC236}">
                <a16:creationId xmlns:a16="http://schemas.microsoft.com/office/drawing/2014/main" id="{26FDD9BE-111F-426D-826A-55B312AA3EC1}"/>
              </a:ext>
            </a:extLst>
          </p:cNvPr>
          <p:cNvSpPr/>
          <p:nvPr/>
        </p:nvSpPr>
        <p:spPr>
          <a:xfrm>
            <a:off x="634943" y="1729304"/>
            <a:ext cx="4381233" cy="183992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When things go wrong avoid “the blame game” and designate a process that will prevent future mistakes.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5" name="Title 1"/>
          <p:cNvSpPr>
            <a:spLocks noGrp="1"/>
          </p:cNvSpPr>
          <p:nvPr>
            <p:ph type="title"/>
          </p:nvPr>
        </p:nvSpPr>
        <p:spPr>
          <a:xfrm>
            <a:off x="8951318" y="-7754"/>
            <a:ext cx="1737360" cy="946740"/>
          </a:xfrm>
          <a:effectLst>
            <a:glow rad="228600">
              <a:schemeClr val="accent6">
                <a:satMod val="175000"/>
                <a:alpha val="40000"/>
              </a:schemeClr>
            </a:glow>
            <a:softEdge rad="368300"/>
          </a:effectLst>
        </p:spPr>
        <p:txBody>
          <a:bodyPr>
            <a:noAutofit/>
          </a:bodyPr>
          <a:lstStyle/>
          <a:p>
            <a:pPr algn="l"/>
            <a:r>
              <a:rPr lang="en-US" sz="4000" b="1" dirty="0">
                <a:solidFill>
                  <a:srgbClr val="000000"/>
                </a:solidFill>
              </a:rPr>
              <a:t>Skills</a:t>
            </a:r>
          </a:p>
        </p:txBody>
      </p:sp>
      <p:pic>
        <p:nvPicPr>
          <p:cNvPr id="47" name="Picture 46"/>
          <p:cNvPicPr>
            <a:picLocks noChangeAspect="1"/>
          </p:cNvPicPr>
          <p:nvPr/>
        </p:nvPicPr>
        <p:blipFill rotWithShape="1">
          <a:blip r:embed="rId3"/>
          <a:srcRect r="79017"/>
          <a:stretch/>
        </p:blipFill>
        <p:spPr>
          <a:xfrm flipV="1">
            <a:off x="7862893" y="-5976"/>
            <a:ext cx="1326585" cy="944962"/>
          </a:xfrm>
          <a:prstGeom prst="rect">
            <a:avLst/>
          </a:prstGeom>
        </p:spPr>
      </p:pic>
      <p:pic>
        <p:nvPicPr>
          <p:cNvPr id="51" name="Picture 50"/>
          <p:cNvPicPr>
            <a:picLocks noChangeAspect="1"/>
          </p:cNvPicPr>
          <p:nvPr/>
        </p:nvPicPr>
        <p:blipFill rotWithShape="1">
          <a:blip r:embed="rId3"/>
          <a:srcRect r="79017"/>
          <a:stretch/>
        </p:blipFill>
        <p:spPr>
          <a:xfrm flipV="1">
            <a:off x="7771029" y="-46604"/>
            <a:ext cx="1326585" cy="1011228"/>
          </a:xfrm>
          <a:prstGeom prst="rect">
            <a:avLst/>
          </a:prstGeom>
        </p:spPr>
      </p:pic>
      <p:pic>
        <p:nvPicPr>
          <p:cNvPr id="6" name="Picture 5" descr="A picture containing text, handwear&#10;&#10;Description automatically generated">
            <a:extLst>
              <a:ext uri="{FF2B5EF4-FFF2-40B4-BE49-F238E27FC236}">
                <a16:creationId xmlns:a16="http://schemas.microsoft.com/office/drawing/2014/main" id="{CAB00C4D-F127-4A3B-8B12-40D6A2C9E067}"/>
              </a:ext>
            </a:extLst>
          </p:cNvPr>
          <p:cNvPicPr>
            <a:picLocks noChangeAspect="1"/>
          </p:cNvPicPr>
          <p:nvPr/>
        </p:nvPicPr>
        <p:blipFill>
          <a:blip r:embed="rId4"/>
          <a:stretch>
            <a:fillRect/>
          </a:stretch>
        </p:blipFill>
        <p:spPr>
          <a:xfrm>
            <a:off x="5541832" y="1465556"/>
            <a:ext cx="5784977" cy="5137180"/>
          </a:xfrm>
          <a:prstGeom prst="rect">
            <a:avLst/>
          </a:prstGeom>
        </p:spPr>
      </p:pic>
      <p:sp>
        <p:nvSpPr>
          <p:cNvPr id="25" name="Rectangle 24">
            <a:extLst>
              <a:ext uri="{FF2B5EF4-FFF2-40B4-BE49-F238E27FC236}">
                <a16:creationId xmlns:a16="http://schemas.microsoft.com/office/drawing/2014/main" id="{4DE29C4B-7159-4C09-B84A-2C522C857E9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Shape 36">
            <a:extLst>
              <a:ext uri="{FF2B5EF4-FFF2-40B4-BE49-F238E27FC236}">
                <a16:creationId xmlns:a16="http://schemas.microsoft.com/office/drawing/2014/main" id="{1C1A1F2F-B2E5-481C-BFC3-2DA1E669202C}"/>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27" name="Picture 26">
            <a:extLst>
              <a:ext uri="{FF2B5EF4-FFF2-40B4-BE49-F238E27FC236}">
                <a16:creationId xmlns:a16="http://schemas.microsoft.com/office/drawing/2014/main" id="{523775CD-D535-4BC1-A307-D060C3AFA411}"/>
              </a:ext>
            </a:extLst>
          </p:cNvPr>
          <p:cNvPicPr>
            <a:picLocks noChangeAspect="1"/>
          </p:cNvPicPr>
          <p:nvPr/>
        </p:nvPicPr>
        <p:blipFill rotWithShape="1">
          <a:blip r:embed="rId3"/>
          <a:srcRect r="79017"/>
          <a:stretch/>
        </p:blipFill>
        <p:spPr>
          <a:xfrm>
            <a:off x="5600864" y="-17697"/>
            <a:ext cx="1326585" cy="1011228"/>
          </a:xfrm>
          <a:prstGeom prst="rect">
            <a:avLst/>
          </a:prstGeom>
        </p:spPr>
      </p:pic>
    </p:spTree>
    <p:extLst>
      <p:ext uri="{BB962C8B-B14F-4D97-AF65-F5344CB8AC3E}">
        <p14:creationId xmlns:p14="http://schemas.microsoft.com/office/powerpoint/2010/main" val="3949366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000" y="5672904"/>
            <a:ext cx="9164679" cy="12041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spect 77">
            <a:extLst>
              <a:ext uri="{FF2B5EF4-FFF2-40B4-BE49-F238E27FC236}">
                <a16:creationId xmlns:a16="http://schemas.microsoft.com/office/drawing/2014/main" id="{26FDD9BE-111F-426D-826A-55B312AA3EC1}"/>
              </a:ext>
            </a:extLst>
          </p:cNvPr>
          <p:cNvSpPr/>
          <p:nvPr/>
        </p:nvSpPr>
        <p:spPr>
          <a:xfrm>
            <a:off x="3032762" y="2243522"/>
            <a:ext cx="9007927" cy="2512185"/>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3200" dirty="0">
                <a:solidFill>
                  <a:srgbClr val="000000"/>
                </a:solidFill>
              </a:rPr>
              <a:t>Nit-picking, belittling, patronizing or constantly criticizing will only discourage others and damage your relationship. When </a:t>
            </a:r>
            <a:r>
              <a:rPr kumimoji="0" lang="en-US" sz="3200" b="0" i="0" u="none" strike="noStrike" kern="1200" cap="none" spc="0" normalizeH="0" baseline="0" noProof="0" dirty="0">
                <a:ln>
                  <a:noFill/>
                </a:ln>
                <a:solidFill>
                  <a:srgbClr val="000000"/>
                </a:solidFill>
                <a:effectLst/>
                <a:uLnTx/>
                <a:uFillTx/>
                <a:latin typeface="Calibri"/>
                <a:ea typeface="+mn-ea"/>
                <a:cs typeface="+mn-cs"/>
              </a:rPr>
              <a:t>leading a team, it’s important to </a:t>
            </a:r>
            <a:r>
              <a:rPr lang="en-US" sz="3200" dirty="0">
                <a:solidFill>
                  <a:srgbClr val="000000"/>
                </a:solidFill>
                <a:latin typeface="Calibri"/>
              </a:rPr>
              <a:t>provide</a:t>
            </a:r>
            <a:r>
              <a:rPr kumimoji="0" lang="en-US" sz="3200" b="0" i="0" u="none" strike="noStrike" kern="1200" cap="none" spc="0" normalizeH="0" baseline="0" noProof="0" dirty="0">
                <a:ln>
                  <a:noFill/>
                </a:ln>
                <a:solidFill>
                  <a:srgbClr val="000000"/>
                </a:solidFill>
                <a:effectLst/>
                <a:uLnTx/>
                <a:uFillTx/>
                <a:latin typeface="Calibri"/>
                <a:ea typeface="+mn-ea"/>
                <a:cs typeface="+mn-cs"/>
              </a:rPr>
              <a:t> constructive feedback and mention what they could do differently to grow.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5" name="Title 1"/>
          <p:cNvSpPr>
            <a:spLocks noGrp="1"/>
          </p:cNvSpPr>
          <p:nvPr>
            <p:ph type="title"/>
          </p:nvPr>
        </p:nvSpPr>
        <p:spPr>
          <a:xfrm>
            <a:off x="8951318" y="-7754"/>
            <a:ext cx="1737360" cy="946740"/>
          </a:xfrm>
          <a:effectLst>
            <a:glow rad="228600">
              <a:schemeClr val="accent6">
                <a:satMod val="175000"/>
                <a:alpha val="40000"/>
              </a:schemeClr>
            </a:glow>
            <a:softEdge rad="368300"/>
          </a:effectLst>
        </p:spPr>
        <p:txBody>
          <a:bodyPr>
            <a:noAutofit/>
          </a:bodyPr>
          <a:lstStyle/>
          <a:p>
            <a:pPr algn="l"/>
            <a:r>
              <a:rPr lang="en-US" sz="4000" b="1" dirty="0">
                <a:solidFill>
                  <a:srgbClr val="000000"/>
                </a:solidFill>
              </a:rPr>
              <a:t>Skills</a:t>
            </a:r>
          </a:p>
        </p:txBody>
      </p:sp>
      <p:pic>
        <p:nvPicPr>
          <p:cNvPr id="47" name="Picture 46"/>
          <p:cNvPicPr>
            <a:picLocks noChangeAspect="1"/>
          </p:cNvPicPr>
          <p:nvPr/>
        </p:nvPicPr>
        <p:blipFill rotWithShape="1">
          <a:blip r:embed="rId3"/>
          <a:srcRect r="79017"/>
          <a:stretch/>
        </p:blipFill>
        <p:spPr>
          <a:xfrm flipV="1">
            <a:off x="7862893" y="-5976"/>
            <a:ext cx="1326585" cy="944962"/>
          </a:xfrm>
          <a:prstGeom prst="rect">
            <a:avLst/>
          </a:prstGeom>
        </p:spPr>
      </p:pic>
      <p:pic>
        <p:nvPicPr>
          <p:cNvPr id="51" name="Picture 50"/>
          <p:cNvPicPr>
            <a:picLocks noChangeAspect="1"/>
          </p:cNvPicPr>
          <p:nvPr/>
        </p:nvPicPr>
        <p:blipFill rotWithShape="1">
          <a:blip r:embed="rId3"/>
          <a:srcRect r="79017"/>
          <a:stretch/>
        </p:blipFill>
        <p:spPr>
          <a:xfrm flipV="1">
            <a:off x="7771029" y="-46604"/>
            <a:ext cx="1326585" cy="1011228"/>
          </a:xfrm>
          <a:prstGeom prst="rect">
            <a:avLst/>
          </a:prstGeom>
        </p:spPr>
      </p:pic>
      <p:sp>
        <p:nvSpPr>
          <p:cNvPr id="16" name="Rectangle 15">
            <a:extLst>
              <a:ext uri="{FF2B5EF4-FFF2-40B4-BE49-F238E27FC236}">
                <a16:creationId xmlns:a16="http://schemas.microsoft.com/office/drawing/2014/main" id="{1E4876A1-375D-4400-AE2A-FA75575BA497}"/>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Shape 36">
            <a:extLst>
              <a:ext uri="{FF2B5EF4-FFF2-40B4-BE49-F238E27FC236}">
                <a16:creationId xmlns:a16="http://schemas.microsoft.com/office/drawing/2014/main" id="{0A5BD64A-BAE7-4DF0-A00E-8090E8AD2728}"/>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19" name="Picture 18">
            <a:extLst>
              <a:ext uri="{FF2B5EF4-FFF2-40B4-BE49-F238E27FC236}">
                <a16:creationId xmlns:a16="http://schemas.microsoft.com/office/drawing/2014/main" id="{00E00121-13E4-4AB4-B1D9-C65A056A0899}"/>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20" name="Freeform: Shape 36">
            <a:extLst>
              <a:ext uri="{FF2B5EF4-FFF2-40B4-BE49-F238E27FC236}">
                <a16:creationId xmlns:a16="http://schemas.microsoft.com/office/drawing/2014/main" id="{D8AEA8D9-56A7-40B1-9ED8-6C9DEF1C5DED}"/>
              </a:ext>
            </a:extLst>
          </p:cNvPr>
          <p:cNvSpPr/>
          <p:nvPr/>
        </p:nvSpPr>
        <p:spPr>
          <a:xfrm flipH="1">
            <a:off x="-2" y="1188847"/>
            <a:ext cx="6419089"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Don’t Overcriticize</a:t>
            </a:r>
          </a:p>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FBD0D61-F08D-41EC-A917-6D84A371B6EB}"/>
              </a:ext>
            </a:extLst>
          </p:cNvPr>
          <p:cNvGrpSpPr/>
          <p:nvPr/>
        </p:nvGrpSpPr>
        <p:grpSpPr>
          <a:xfrm>
            <a:off x="-355600" y="4552860"/>
            <a:ext cx="12992100" cy="2698841"/>
            <a:chOff x="-96930" y="4552859"/>
            <a:chExt cx="9423252" cy="2698841"/>
          </a:xfrm>
        </p:grpSpPr>
        <p:grpSp>
          <p:nvGrpSpPr>
            <p:cNvPr id="12" name="Group 11">
              <a:extLst>
                <a:ext uri="{FF2B5EF4-FFF2-40B4-BE49-F238E27FC236}">
                  <a16:creationId xmlns:a16="http://schemas.microsoft.com/office/drawing/2014/main" id="{7EAF40C3-9355-459F-B9FF-2FA97F5D5F9B}"/>
                </a:ext>
              </a:extLst>
            </p:cNvPr>
            <p:cNvGrpSpPr/>
            <p:nvPr/>
          </p:nvGrpSpPr>
          <p:grpSpPr>
            <a:xfrm>
              <a:off x="-20730" y="5251359"/>
              <a:ext cx="9347052" cy="2000341"/>
              <a:chOff x="4670" y="4705259"/>
              <a:chExt cx="9347052" cy="2000341"/>
            </a:xfrm>
          </p:grpSpPr>
          <p:sp>
            <p:nvSpPr>
              <p:cNvPr id="22" name="Rectangle 21">
                <a:extLst>
                  <a:ext uri="{FF2B5EF4-FFF2-40B4-BE49-F238E27FC236}">
                    <a16:creationId xmlns:a16="http://schemas.microsoft.com/office/drawing/2014/main" id="{2C3FC920-0012-4EB2-8288-CEDF1969502F}"/>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1A98DC-AC49-4672-8FFC-349178083C42}"/>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4" name="Rectangle 23">
                <a:extLst>
                  <a:ext uri="{FF2B5EF4-FFF2-40B4-BE49-F238E27FC236}">
                    <a16:creationId xmlns:a16="http://schemas.microsoft.com/office/drawing/2014/main" id="{B9150E1A-405D-4B42-9235-E736DFCC4C77}"/>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13" name="Group 12">
              <a:extLst>
                <a:ext uri="{FF2B5EF4-FFF2-40B4-BE49-F238E27FC236}">
                  <a16:creationId xmlns:a16="http://schemas.microsoft.com/office/drawing/2014/main" id="{867AF3F9-6F5A-4E4A-8538-5E42E8F18DF0}"/>
                </a:ext>
              </a:extLst>
            </p:cNvPr>
            <p:cNvGrpSpPr/>
            <p:nvPr/>
          </p:nvGrpSpPr>
          <p:grpSpPr>
            <a:xfrm>
              <a:off x="-96930" y="4552859"/>
              <a:ext cx="9347052" cy="2000341"/>
              <a:chOff x="4670" y="4705259"/>
              <a:chExt cx="9347052" cy="2000341"/>
            </a:xfrm>
          </p:grpSpPr>
          <p:sp>
            <p:nvSpPr>
              <p:cNvPr id="14" name="Rectangle 13">
                <a:extLst>
                  <a:ext uri="{FF2B5EF4-FFF2-40B4-BE49-F238E27FC236}">
                    <a16:creationId xmlns:a16="http://schemas.microsoft.com/office/drawing/2014/main" id="{308C113D-14CE-44EB-AD62-DE167972D61A}"/>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2D6B3D-9B46-48D5-8AAA-B32B426A21AE}"/>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1" name="Rectangle 20">
                <a:extLst>
                  <a:ext uri="{FF2B5EF4-FFF2-40B4-BE49-F238E27FC236}">
                    <a16:creationId xmlns:a16="http://schemas.microsoft.com/office/drawing/2014/main" id="{1B71C0C8-973C-4EA0-B2AB-F08987205132}"/>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grpSp>
        <p:nvGrpSpPr>
          <p:cNvPr id="25" name="Group 24">
            <a:extLst>
              <a:ext uri="{FF2B5EF4-FFF2-40B4-BE49-F238E27FC236}">
                <a16:creationId xmlns:a16="http://schemas.microsoft.com/office/drawing/2014/main" id="{B68159F7-4C28-432D-B0FE-3B8DDD8A4965}"/>
              </a:ext>
            </a:extLst>
          </p:cNvPr>
          <p:cNvGrpSpPr/>
          <p:nvPr/>
        </p:nvGrpSpPr>
        <p:grpSpPr>
          <a:xfrm>
            <a:off x="1179619" y="2524098"/>
            <a:ext cx="1494551" cy="3953691"/>
            <a:chOff x="4757342" y="2137595"/>
            <a:chExt cx="1120006" cy="3349480"/>
          </a:xfrm>
        </p:grpSpPr>
        <p:sp>
          <p:nvSpPr>
            <p:cNvPr id="26" name="Flowchart: Terminator 25">
              <a:extLst>
                <a:ext uri="{FF2B5EF4-FFF2-40B4-BE49-F238E27FC236}">
                  <a16:creationId xmlns:a16="http://schemas.microsoft.com/office/drawing/2014/main" id="{057972EE-8896-4C95-BB8E-4030F11B4F7D}"/>
                </a:ext>
              </a:extLst>
            </p:cNvPr>
            <p:cNvSpPr/>
            <p:nvPr/>
          </p:nvSpPr>
          <p:spPr>
            <a:xfrm rot="1450036">
              <a:off x="4848165" y="3666498"/>
              <a:ext cx="133434" cy="537731"/>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7" name="Flowchart: Terminator 26">
              <a:extLst>
                <a:ext uri="{FF2B5EF4-FFF2-40B4-BE49-F238E27FC236}">
                  <a16:creationId xmlns:a16="http://schemas.microsoft.com/office/drawing/2014/main" id="{F262A9A8-DC18-475A-BB33-9542F6603005}"/>
                </a:ext>
              </a:extLst>
            </p:cNvPr>
            <p:cNvSpPr/>
            <p:nvPr/>
          </p:nvSpPr>
          <p:spPr>
            <a:xfrm rot="21080183" flipH="1">
              <a:off x="5703126" y="3664696"/>
              <a:ext cx="137569" cy="515236"/>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28" name="Flowchart: Terminator 27">
              <a:extLst>
                <a:ext uri="{FF2B5EF4-FFF2-40B4-BE49-F238E27FC236}">
                  <a16:creationId xmlns:a16="http://schemas.microsoft.com/office/drawing/2014/main" id="{D275E555-C06A-48B2-86AE-A8B703E2C9EC}"/>
                </a:ext>
              </a:extLst>
            </p:cNvPr>
            <p:cNvSpPr/>
            <p:nvPr/>
          </p:nvSpPr>
          <p:spPr>
            <a:xfrm rot="2894190">
              <a:off x="5680068" y="4077779"/>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29" name="Group 28">
              <a:extLst>
                <a:ext uri="{FF2B5EF4-FFF2-40B4-BE49-F238E27FC236}">
                  <a16:creationId xmlns:a16="http://schemas.microsoft.com/office/drawing/2014/main" id="{3907CAB7-72E0-4E43-9665-A96B97F54DDC}"/>
                </a:ext>
              </a:extLst>
            </p:cNvPr>
            <p:cNvGrpSpPr/>
            <p:nvPr/>
          </p:nvGrpSpPr>
          <p:grpSpPr>
            <a:xfrm>
              <a:off x="5079312" y="5158981"/>
              <a:ext cx="228671" cy="304877"/>
              <a:chOff x="3312043" y="4084938"/>
              <a:chExt cx="189762" cy="211269"/>
            </a:xfrm>
            <a:solidFill>
              <a:srgbClr val="191919"/>
            </a:solidFill>
          </p:grpSpPr>
          <p:sp>
            <p:nvSpPr>
              <p:cNvPr id="64" name="Chord 63">
                <a:extLst>
                  <a:ext uri="{FF2B5EF4-FFF2-40B4-BE49-F238E27FC236}">
                    <a16:creationId xmlns:a16="http://schemas.microsoft.com/office/drawing/2014/main" id="{D527B860-EB9B-42BD-818B-9FE8B2822AE0}"/>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5" name="Chord 64">
                <a:extLst>
                  <a:ext uri="{FF2B5EF4-FFF2-40B4-BE49-F238E27FC236}">
                    <a16:creationId xmlns:a16="http://schemas.microsoft.com/office/drawing/2014/main" id="{4D15D61A-6CE5-4F21-A9B0-73037A55A175}"/>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6" name="Chord 65">
                <a:extLst>
                  <a:ext uri="{FF2B5EF4-FFF2-40B4-BE49-F238E27FC236}">
                    <a16:creationId xmlns:a16="http://schemas.microsoft.com/office/drawing/2014/main" id="{8E4922DE-3EBD-4858-8350-564781C5A126}"/>
                  </a:ext>
                </a:extLst>
              </p:cNvPr>
              <p:cNvSpPr/>
              <p:nvPr/>
            </p:nvSpPr>
            <p:spPr>
              <a:xfrm rot="17516835">
                <a:off x="3322123"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30" name="Flowchart: Manual Operation 26">
              <a:extLst>
                <a:ext uri="{FF2B5EF4-FFF2-40B4-BE49-F238E27FC236}">
                  <a16:creationId xmlns:a16="http://schemas.microsoft.com/office/drawing/2014/main" id="{486353E5-D8D7-4778-81F4-EA9C3F989BCD}"/>
                </a:ext>
              </a:extLst>
            </p:cNvPr>
            <p:cNvSpPr/>
            <p:nvPr/>
          </p:nvSpPr>
          <p:spPr>
            <a:xfrm rot="230863" flipV="1">
              <a:off x="5076140" y="4339620"/>
              <a:ext cx="286941" cy="9626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31" name="Group 30">
              <a:extLst>
                <a:ext uri="{FF2B5EF4-FFF2-40B4-BE49-F238E27FC236}">
                  <a16:creationId xmlns:a16="http://schemas.microsoft.com/office/drawing/2014/main" id="{C910C605-13E4-4F72-9765-01AC769B254D}"/>
                </a:ext>
              </a:extLst>
            </p:cNvPr>
            <p:cNvGrpSpPr/>
            <p:nvPr/>
          </p:nvGrpSpPr>
          <p:grpSpPr>
            <a:xfrm>
              <a:off x="5447917" y="5182198"/>
              <a:ext cx="228671" cy="304877"/>
              <a:chOff x="3312043" y="4084938"/>
              <a:chExt cx="189762" cy="211269"/>
            </a:xfrm>
            <a:solidFill>
              <a:srgbClr val="191919"/>
            </a:solidFill>
          </p:grpSpPr>
          <p:sp>
            <p:nvSpPr>
              <p:cNvPr id="62" name="Chord 61">
                <a:extLst>
                  <a:ext uri="{FF2B5EF4-FFF2-40B4-BE49-F238E27FC236}">
                    <a16:creationId xmlns:a16="http://schemas.microsoft.com/office/drawing/2014/main" id="{E2400A6E-F3FC-4035-BD10-6AE2304224ED}"/>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3" name="Chord 62">
                <a:extLst>
                  <a:ext uri="{FF2B5EF4-FFF2-40B4-BE49-F238E27FC236}">
                    <a16:creationId xmlns:a16="http://schemas.microsoft.com/office/drawing/2014/main" id="{CDBD8491-A5F0-441C-A0D7-7D79D543CF20}"/>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32" name="Flowchart: Manual Operation 26">
              <a:extLst>
                <a:ext uri="{FF2B5EF4-FFF2-40B4-BE49-F238E27FC236}">
                  <a16:creationId xmlns:a16="http://schemas.microsoft.com/office/drawing/2014/main" id="{081CCAE5-DBFF-420D-84BF-307DB29103C4}"/>
                </a:ext>
              </a:extLst>
            </p:cNvPr>
            <p:cNvSpPr/>
            <p:nvPr/>
          </p:nvSpPr>
          <p:spPr>
            <a:xfrm rot="21326916" flipV="1">
              <a:off x="5371868" y="4351996"/>
              <a:ext cx="286941" cy="94602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3" name="Rectangle: Single Corner Snipped 29">
              <a:extLst>
                <a:ext uri="{FF2B5EF4-FFF2-40B4-BE49-F238E27FC236}">
                  <a16:creationId xmlns:a16="http://schemas.microsoft.com/office/drawing/2014/main" id="{D3F18215-D8DF-4137-A450-0A0A9674000E}"/>
                </a:ext>
              </a:extLst>
            </p:cNvPr>
            <p:cNvSpPr/>
            <p:nvPr/>
          </p:nvSpPr>
          <p:spPr>
            <a:xfrm flipH="1">
              <a:off x="5063817" y="3434180"/>
              <a:ext cx="584162" cy="928813"/>
            </a:xfrm>
            <a:prstGeom prst="snip1Rect">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4" name="Oval 33">
              <a:extLst>
                <a:ext uri="{FF2B5EF4-FFF2-40B4-BE49-F238E27FC236}">
                  <a16:creationId xmlns:a16="http://schemas.microsoft.com/office/drawing/2014/main" id="{23BDD066-17B7-402A-8424-329BFBD81C08}"/>
                </a:ext>
              </a:extLst>
            </p:cNvPr>
            <p:cNvSpPr/>
            <p:nvPr/>
          </p:nvSpPr>
          <p:spPr>
            <a:xfrm>
              <a:off x="4916742" y="2686782"/>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5" name="Oval 34">
              <a:extLst>
                <a:ext uri="{FF2B5EF4-FFF2-40B4-BE49-F238E27FC236}">
                  <a16:creationId xmlns:a16="http://schemas.microsoft.com/office/drawing/2014/main" id="{5C188FB2-5D3D-42E1-9B66-FEA989C35281}"/>
                </a:ext>
              </a:extLst>
            </p:cNvPr>
            <p:cNvSpPr/>
            <p:nvPr/>
          </p:nvSpPr>
          <p:spPr>
            <a:xfrm>
              <a:off x="5713215" y="2677220"/>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6" name="Flowchart: Off-page Connector 35">
              <a:extLst>
                <a:ext uri="{FF2B5EF4-FFF2-40B4-BE49-F238E27FC236}">
                  <a16:creationId xmlns:a16="http://schemas.microsoft.com/office/drawing/2014/main" id="{3DEA88FE-B5A4-47B2-9EA1-A05ADA4E6CB4}"/>
                </a:ext>
              </a:extLst>
            </p:cNvPr>
            <p:cNvSpPr/>
            <p:nvPr/>
          </p:nvSpPr>
          <p:spPr>
            <a:xfrm>
              <a:off x="5266068" y="3215675"/>
              <a:ext cx="229563" cy="329887"/>
            </a:xfrm>
            <a:prstGeom prst="flowChartOffpageConnec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Oval 36">
              <a:extLst>
                <a:ext uri="{FF2B5EF4-FFF2-40B4-BE49-F238E27FC236}">
                  <a16:creationId xmlns:a16="http://schemas.microsoft.com/office/drawing/2014/main" id="{E1AFCD9D-483C-4091-8B75-298907057E70}"/>
                </a:ext>
              </a:extLst>
            </p:cNvPr>
            <p:cNvSpPr/>
            <p:nvPr/>
          </p:nvSpPr>
          <p:spPr>
            <a:xfrm>
              <a:off x="4972633" y="2226014"/>
              <a:ext cx="798471" cy="1099622"/>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Flowchart: Delay 37">
              <a:extLst>
                <a:ext uri="{FF2B5EF4-FFF2-40B4-BE49-F238E27FC236}">
                  <a16:creationId xmlns:a16="http://schemas.microsoft.com/office/drawing/2014/main" id="{58E4B4F4-0139-4257-9699-B924CD9F1818}"/>
                </a:ext>
              </a:extLst>
            </p:cNvPr>
            <p:cNvSpPr/>
            <p:nvPr/>
          </p:nvSpPr>
          <p:spPr>
            <a:xfrm rot="2022916" flipH="1">
              <a:off x="4924698" y="3407287"/>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Isosceles Triangle 38">
              <a:extLst>
                <a:ext uri="{FF2B5EF4-FFF2-40B4-BE49-F238E27FC236}">
                  <a16:creationId xmlns:a16="http://schemas.microsoft.com/office/drawing/2014/main" id="{29FA275D-BD0F-4E02-A78D-8C7DC9EACB39}"/>
                </a:ext>
              </a:extLst>
            </p:cNvPr>
            <p:cNvSpPr/>
            <p:nvPr/>
          </p:nvSpPr>
          <p:spPr>
            <a:xfrm rot="10800000">
              <a:off x="5255921" y="3067186"/>
              <a:ext cx="269470" cy="144746"/>
            </a:xfrm>
            <a:prstGeom prst="triangle">
              <a:avLst/>
            </a:prstGeom>
            <a:solidFill>
              <a:sysClr val="window" lastClr="FFFFFF"/>
            </a:solidFill>
            <a:ln w="19050" cap="flat" cmpd="sng" algn="ctr">
              <a:solidFill>
                <a:srgbClr val="C48648"/>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Oval 39">
              <a:extLst>
                <a:ext uri="{FF2B5EF4-FFF2-40B4-BE49-F238E27FC236}">
                  <a16:creationId xmlns:a16="http://schemas.microsoft.com/office/drawing/2014/main" id="{17B86472-D7AE-4289-9E7F-05FBC533FC9E}"/>
                </a:ext>
              </a:extLst>
            </p:cNvPr>
            <p:cNvSpPr/>
            <p:nvPr/>
          </p:nvSpPr>
          <p:spPr>
            <a:xfrm rot="21284756">
              <a:off x="5112916" y="2717655"/>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Oval 40">
              <a:extLst>
                <a:ext uri="{FF2B5EF4-FFF2-40B4-BE49-F238E27FC236}">
                  <a16:creationId xmlns:a16="http://schemas.microsoft.com/office/drawing/2014/main" id="{7384AADF-DA4C-4761-AAAC-4FECA9DCE08F}"/>
                </a:ext>
              </a:extLst>
            </p:cNvPr>
            <p:cNvSpPr/>
            <p:nvPr/>
          </p:nvSpPr>
          <p:spPr>
            <a:xfrm>
              <a:off x="5168235"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Oval 41">
              <a:extLst>
                <a:ext uri="{FF2B5EF4-FFF2-40B4-BE49-F238E27FC236}">
                  <a16:creationId xmlns:a16="http://schemas.microsoft.com/office/drawing/2014/main" id="{B7738D83-97B8-4FE6-950B-D3333A2954E8}"/>
                </a:ext>
              </a:extLst>
            </p:cNvPr>
            <p:cNvSpPr/>
            <p:nvPr/>
          </p:nvSpPr>
          <p:spPr>
            <a:xfrm rot="315244" flipH="1">
              <a:off x="5477852" y="2707714"/>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3" name="Oval 42">
              <a:extLst>
                <a:ext uri="{FF2B5EF4-FFF2-40B4-BE49-F238E27FC236}">
                  <a16:creationId xmlns:a16="http://schemas.microsoft.com/office/drawing/2014/main" id="{9670E570-0D10-492A-9127-201697C75DD8}"/>
                </a:ext>
              </a:extLst>
            </p:cNvPr>
            <p:cNvSpPr/>
            <p:nvPr/>
          </p:nvSpPr>
          <p:spPr>
            <a:xfrm>
              <a:off x="5531782"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Flowchart: Terminator 43">
              <a:extLst>
                <a:ext uri="{FF2B5EF4-FFF2-40B4-BE49-F238E27FC236}">
                  <a16:creationId xmlns:a16="http://schemas.microsoft.com/office/drawing/2014/main" id="{FD3AE6B7-07C5-4CCE-963B-09D790E53C39}"/>
                </a:ext>
              </a:extLst>
            </p:cNvPr>
            <p:cNvSpPr/>
            <p:nvPr/>
          </p:nvSpPr>
          <p:spPr>
            <a:xfrm rot="21216315">
              <a:off x="5100384" y="2638178"/>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6" name="Flowchart: Terminator 45">
              <a:extLst>
                <a:ext uri="{FF2B5EF4-FFF2-40B4-BE49-F238E27FC236}">
                  <a16:creationId xmlns:a16="http://schemas.microsoft.com/office/drawing/2014/main" id="{D4F4725A-9810-4030-AEEF-3D3D3C03E79D}"/>
                </a:ext>
              </a:extLst>
            </p:cNvPr>
            <p:cNvSpPr/>
            <p:nvPr/>
          </p:nvSpPr>
          <p:spPr>
            <a:xfrm rot="174846">
              <a:off x="5500283" y="2643602"/>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8" name="Moon 47">
              <a:extLst>
                <a:ext uri="{FF2B5EF4-FFF2-40B4-BE49-F238E27FC236}">
                  <a16:creationId xmlns:a16="http://schemas.microsoft.com/office/drawing/2014/main" id="{4CEE081F-0CD4-4B68-B485-A83875398EA2}"/>
                </a:ext>
              </a:extLst>
            </p:cNvPr>
            <p:cNvSpPr/>
            <p:nvPr/>
          </p:nvSpPr>
          <p:spPr>
            <a:xfrm rot="5400000">
              <a:off x="5115356" y="1983991"/>
              <a:ext cx="513024" cy="820232"/>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49" name="Moon 48">
              <a:extLst>
                <a:ext uri="{FF2B5EF4-FFF2-40B4-BE49-F238E27FC236}">
                  <a16:creationId xmlns:a16="http://schemas.microsoft.com/office/drawing/2014/main" id="{8FAA1101-D833-47E4-A805-1811AAF13F15}"/>
                </a:ext>
              </a:extLst>
            </p:cNvPr>
            <p:cNvSpPr/>
            <p:nvPr/>
          </p:nvSpPr>
          <p:spPr>
            <a:xfrm rot="5400000">
              <a:off x="5141019" y="2057628"/>
              <a:ext cx="463450" cy="800223"/>
            </a:xfrm>
            <a:prstGeom prst="moon">
              <a:avLst>
                <a:gd name="adj" fmla="val 52142"/>
              </a:avLst>
            </a:prstGeom>
            <a:solidFill>
              <a:srgbClr val="191919"/>
            </a:solid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0" name="Oval 49">
              <a:extLst>
                <a:ext uri="{FF2B5EF4-FFF2-40B4-BE49-F238E27FC236}">
                  <a16:creationId xmlns:a16="http://schemas.microsoft.com/office/drawing/2014/main" id="{6A9514A3-8B6C-4449-B279-4F885D5C5D47}"/>
                </a:ext>
              </a:extLst>
            </p:cNvPr>
            <p:cNvSpPr/>
            <p:nvPr/>
          </p:nvSpPr>
          <p:spPr>
            <a:xfrm>
              <a:off x="5220237" y="2177348"/>
              <a:ext cx="316885" cy="77534"/>
            </a:xfrm>
            <a:prstGeom prst="ellipse">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2" name="Right Triangle 51">
              <a:extLst>
                <a:ext uri="{FF2B5EF4-FFF2-40B4-BE49-F238E27FC236}">
                  <a16:creationId xmlns:a16="http://schemas.microsoft.com/office/drawing/2014/main" id="{5FEE6097-7D0D-4306-8A8B-48539A50C456}"/>
                </a:ext>
              </a:extLst>
            </p:cNvPr>
            <p:cNvSpPr/>
            <p:nvPr/>
          </p:nvSpPr>
          <p:spPr>
            <a:xfrm rot="8699319">
              <a:off x="5153787"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3" name="Right Triangle 52">
              <a:extLst>
                <a:ext uri="{FF2B5EF4-FFF2-40B4-BE49-F238E27FC236}">
                  <a16:creationId xmlns:a16="http://schemas.microsoft.com/office/drawing/2014/main" id="{B118D22E-0B53-4FD2-9CF1-C296B323A864}"/>
                </a:ext>
              </a:extLst>
            </p:cNvPr>
            <p:cNvSpPr/>
            <p:nvPr/>
          </p:nvSpPr>
          <p:spPr>
            <a:xfrm rot="12900681" flipH="1">
              <a:off x="5441834"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Flowchart: Terminator 53">
              <a:extLst>
                <a:ext uri="{FF2B5EF4-FFF2-40B4-BE49-F238E27FC236}">
                  <a16:creationId xmlns:a16="http://schemas.microsoft.com/office/drawing/2014/main" id="{E1821EB4-7F0D-4049-B72D-5D1F0CE88767}"/>
                </a:ext>
              </a:extLst>
            </p:cNvPr>
            <p:cNvSpPr/>
            <p:nvPr/>
          </p:nvSpPr>
          <p:spPr>
            <a:xfrm rot="18655420" flipH="1">
              <a:off x="4847734" y="4081320"/>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5" name="Flowchart: Connector 54">
              <a:extLst>
                <a:ext uri="{FF2B5EF4-FFF2-40B4-BE49-F238E27FC236}">
                  <a16:creationId xmlns:a16="http://schemas.microsoft.com/office/drawing/2014/main" id="{F18D98C7-1B7F-4E3B-91BD-01529D4CF652}"/>
                </a:ext>
              </a:extLst>
            </p:cNvPr>
            <p:cNvSpPr/>
            <p:nvPr/>
          </p:nvSpPr>
          <p:spPr>
            <a:xfrm>
              <a:off x="5345196" y="3594227"/>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6" name="Flowchart: Connector 55">
              <a:extLst>
                <a:ext uri="{FF2B5EF4-FFF2-40B4-BE49-F238E27FC236}">
                  <a16:creationId xmlns:a16="http://schemas.microsoft.com/office/drawing/2014/main" id="{5BD93A21-FCD1-482F-AE87-FD2E8E0CADC5}"/>
                </a:ext>
              </a:extLst>
            </p:cNvPr>
            <p:cNvSpPr/>
            <p:nvPr/>
          </p:nvSpPr>
          <p:spPr>
            <a:xfrm>
              <a:off x="5345196" y="3689793"/>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7" name="Freeform: Shape 204">
              <a:extLst>
                <a:ext uri="{FF2B5EF4-FFF2-40B4-BE49-F238E27FC236}">
                  <a16:creationId xmlns:a16="http://schemas.microsoft.com/office/drawing/2014/main" id="{C7259F94-FFED-46FA-A7F6-42A9BAFB689C}"/>
                </a:ext>
              </a:extLst>
            </p:cNvPr>
            <p:cNvSpPr/>
            <p:nvPr/>
          </p:nvSpPr>
          <p:spPr>
            <a:xfrm rot="16200000">
              <a:off x="4918579" y="4277240"/>
              <a:ext cx="207357" cy="18182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8" name="Flowchart: Delay 57">
              <a:extLst>
                <a:ext uri="{FF2B5EF4-FFF2-40B4-BE49-F238E27FC236}">
                  <a16:creationId xmlns:a16="http://schemas.microsoft.com/office/drawing/2014/main" id="{7BEECD8F-DCE9-41A8-8101-432859D9C115}"/>
                </a:ext>
              </a:extLst>
            </p:cNvPr>
            <p:cNvSpPr/>
            <p:nvPr/>
          </p:nvSpPr>
          <p:spPr>
            <a:xfrm rot="19976169">
              <a:off x="5575358" y="3394920"/>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59" name="Group 58">
              <a:extLst>
                <a:ext uri="{FF2B5EF4-FFF2-40B4-BE49-F238E27FC236}">
                  <a16:creationId xmlns:a16="http://schemas.microsoft.com/office/drawing/2014/main" id="{7EFD03E6-28E8-448A-A897-B4F661A1A880}"/>
                </a:ext>
              </a:extLst>
            </p:cNvPr>
            <p:cNvGrpSpPr/>
            <p:nvPr/>
          </p:nvGrpSpPr>
          <p:grpSpPr>
            <a:xfrm>
              <a:off x="5449853" y="3526687"/>
              <a:ext cx="224801" cy="395195"/>
              <a:chOff x="859632" y="2338402"/>
              <a:chExt cx="571500" cy="788345"/>
            </a:xfrm>
          </p:grpSpPr>
          <p:sp>
            <p:nvSpPr>
              <p:cNvPr id="60" name="Rectangle 59">
                <a:extLst>
                  <a:ext uri="{FF2B5EF4-FFF2-40B4-BE49-F238E27FC236}">
                    <a16:creationId xmlns:a16="http://schemas.microsoft.com/office/drawing/2014/main" id="{800590AD-1F00-4F2B-AC15-157E6D2BB5BA}"/>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61" name="Picture 60">
                <a:extLst>
                  <a:ext uri="{FF2B5EF4-FFF2-40B4-BE49-F238E27FC236}">
                    <a16:creationId xmlns:a16="http://schemas.microsoft.com/office/drawing/2014/main" id="{02DD144C-CF04-4A85-92F0-4DF9924D7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Tree>
    <p:extLst>
      <p:ext uri="{BB962C8B-B14F-4D97-AF65-F5344CB8AC3E}">
        <p14:creationId xmlns:p14="http://schemas.microsoft.com/office/powerpoint/2010/main" val="30362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000" y="5672904"/>
            <a:ext cx="9164679" cy="12041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spect 77">
            <a:extLst>
              <a:ext uri="{FF2B5EF4-FFF2-40B4-BE49-F238E27FC236}">
                <a16:creationId xmlns:a16="http://schemas.microsoft.com/office/drawing/2014/main" id="{26FDD9BE-111F-426D-826A-55B312AA3EC1}"/>
              </a:ext>
            </a:extLst>
          </p:cNvPr>
          <p:cNvSpPr/>
          <p:nvPr/>
        </p:nvSpPr>
        <p:spPr>
          <a:xfrm>
            <a:off x="3472316" y="2463444"/>
            <a:ext cx="8254438" cy="183992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Offer constant positive reinforcement along with constructive comments to give your team the confidence and encouragement they need to feel good about their daily accomplishments.</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Title 1">
            <a:extLst>
              <a:ext uri="{FF2B5EF4-FFF2-40B4-BE49-F238E27FC236}">
                <a16:creationId xmlns:a16="http://schemas.microsoft.com/office/drawing/2014/main" id="{0905768E-58ED-47DE-9A05-E6F7CD46137A}"/>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4" name="Picture 13">
            <a:extLst>
              <a:ext uri="{FF2B5EF4-FFF2-40B4-BE49-F238E27FC236}">
                <a16:creationId xmlns:a16="http://schemas.microsoft.com/office/drawing/2014/main" id="{5D934C3D-2AA1-4383-8E60-B697C510C374}"/>
              </a:ext>
            </a:extLst>
          </p:cNvPr>
          <p:cNvPicPr>
            <a:picLocks noChangeAspect="1"/>
          </p:cNvPicPr>
          <p:nvPr/>
        </p:nvPicPr>
        <p:blipFill rotWithShape="1">
          <a:blip r:embed="rId3"/>
          <a:srcRect r="79017"/>
          <a:stretch/>
        </p:blipFill>
        <p:spPr>
          <a:xfrm flipV="1">
            <a:off x="7862893" y="-5976"/>
            <a:ext cx="1326585" cy="944962"/>
          </a:xfrm>
          <a:prstGeom prst="rect">
            <a:avLst/>
          </a:prstGeom>
        </p:spPr>
      </p:pic>
      <p:pic>
        <p:nvPicPr>
          <p:cNvPr id="15" name="Picture 14">
            <a:extLst>
              <a:ext uri="{FF2B5EF4-FFF2-40B4-BE49-F238E27FC236}">
                <a16:creationId xmlns:a16="http://schemas.microsoft.com/office/drawing/2014/main" id="{32C6581A-CCA5-46DE-AC5A-F16C585EE26A}"/>
              </a:ext>
            </a:extLst>
          </p:cNvPr>
          <p:cNvPicPr>
            <a:picLocks noChangeAspect="1"/>
          </p:cNvPicPr>
          <p:nvPr/>
        </p:nvPicPr>
        <p:blipFill rotWithShape="1">
          <a:blip r:embed="rId3"/>
          <a:srcRect r="79017"/>
          <a:stretch/>
        </p:blipFill>
        <p:spPr>
          <a:xfrm flipV="1">
            <a:off x="7771029" y="4196"/>
            <a:ext cx="1326585" cy="1011228"/>
          </a:xfrm>
          <a:prstGeom prst="rect">
            <a:avLst/>
          </a:prstGeom>
        </p:spPr>
      </p:pic>
      <p:sp>
        <p:nvSpPr>
          <p:cNvPr id="16" name="Rectangle 15">
            <a:extLst>
              <a:ext uri="{FF2B5EF4-FFF2-40B4-BE49-F238E27FC236}">
                <a16:creationId xmlns:a16="http://schemas.microsoft.com/office/drawing/2014/main" id="{1D1512E7-97AE-4FE7-B946-31E29CA2A87B}"/>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Shape 36">
            <a:extLst>
              <a:ext uri="{FF2B5EF4-FFF2-40B4-BE49-F238E27FC236}">
                <a16:creationId xmlns:a16="http://schemas.microsoft.com/office/drawing/2014/main" id="{CD7A2311-A743-4765-A52F-4EA26FAD012F}"/>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19" name="Picture 18">
            <a:extLst>
              <a:ext uri="{FF2B5EF4-FFF2-40B4-BE49-F238E27FC236}">
                <a16:creationId xmlns:a16="http://schemas.microsoft.com/office/drawing/2014/main" id="{CC03B698-6346-481C-BD99-05892A6135D3}"/>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20" name="Freeform: Shape 36">
            <a:extLst>
              <a:ext uri="{FF2B5EF4-FFF2-40B4-BE49-F238E27FC236}">
                <a16:creationId xmlns:a16="http://schemas.microsoft.com/office/drawing/2014/main" id="{1197BDE2-1B43-4C0D-BE8D-606CC7DB8505}"/>
              </a:ext>
            </a:extLst>
          </p:cNvPr>
          <p:cNvSpPr/>
          <p:nvPr/>
        </p:nvSpPr>
        <p:spPr>
          <a:xfrm flipH="1">
            <a:off x="-2" y="1188847"/>
            <a:ext cx="6419089"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Offer Encouragement</a:t>
            </a:r>
          </a:p>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E4246A2F-69BF-404D-8B0D-A8DF965CFBAB}"/>
              </a:ext>
            </a:extLst>
          </p:cNvPr>
          <p:cNvGrpSpPr/>
          <p:nvPr/>
        </p:nvGrpSpPr>
        <p:grpSpPr>
          <a:xfrm>
            <a:off x="-355600" y="4552860"/>
            <a:ext cx="12992100" cy="2698841"/>
            <a:chOff x="-96930" y="4552859"/>
            <a:chExt cx="9423252" cy="2698841"/>
          </a:xfrm>
        </p:grpSpPr>
        <p:grpSp>
          <p:nvGrpSpPr>
            <p:cNvPr id="21" name="Group 20">
              <a:extLst>
                <a:ext uri="{FF2B5EF4-FFF2-40B4-BE49-F238E27FC236}">
                  <a16:creationId xmlns:a16="http://schemas.microsoft.com/office/drawing/2014/main" id="{48990168-FEBC-4D7C-AA04-70F6EDCD1207}"/>
                </a:ext>
              </a:extLst>
            </p:cNvPr>
            <p:cNvGrpSpPr/>
            <p:nvPr/>
          </p:nvGrpSpPr>
          <p:grpSpPr>
            <a:xfrm>
              <a:off x="-20730" y="5251359"/>
              <a:ext cx="9347052" cy="2000341"/>
              <a:chOff x="4670" y="4705259"/>
              <a:chExt cx="9347052" cy="2000341"/>
            </a:xfrm>
          </p:grpSpPr>
          <p:sp>
            <p:nvSpPr>
              <p:cNvPr id="26" name="Rectangle 25">
                <a:extLst>
                  <a:ext uri="{FF2B5EF4-FFF2-40B4-BE49-F238E27FC236}">
                    <a16:creationId xmlns:a16="http://schemas.microsoft.com/office/drawing/2014/main" id="{5907D60D-F9FE-490B-A541-7BC75AD2CCBA}"/>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289B31-1C09-4A89-8FF8-68BA59AF4145}"/>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8" name="Rectangle 27">
                <a:extLst>
                  <a:ext uri="{FF2B5EF4-FFF2-40B4-BE49-F238E27FC236}">
                    <a16:creationId xmlns:a16="http://schemas.microsoft.com/office/drawing/2014/main" id="{B3E9DE6E-717E-48DB-BE33-58E3E557C4D4}"/>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2" name="Group 21">
              <a:extLst>
                <a:ext uri="{FF2B5EF4-FFF2-40B4-BE49-F238E27FC236}">
                  <a16:creationId xmlns:a16="http://schemas.microsoft.com/office/drawing/2014/main" id="{AD1B3B0F-A0D0-4CFE-8FC2-FB74BDCA2124}"/>
                </a:ext>
              </a:extLst>
            </p:cNvPr>
            <p:cNvGrpSpPr/>
            <p:nvPr/>
          </p:nvGrpSpPr>
          <p:grpSpPr>
            <a:xfrm>
              <a:off x="-96930" y="4552859"/>
              <a:ext cx="9347052" cy="2000341"/>
              <a:chOff x="4670" y="4705259"/>
              <a:chExt cx="9347052" cy="2000341"/>
            </a:xfrm>
          </p:grpSpPr>
          <p:sp>
            <p:nvSpPr>
              <p:cNvPr id="23" name="Rectangle 22">
                <a:extLst>
                  <a:ext uri="{FF2B5EF4-FFF2-40B4-BE49-F238E27FC236}">
                    <a16:creationId xmlns:a16="http://schemas.microsoft.com/office/drawing/2014/main" id="{DFCE5B7B-D86E-49AA-B1A6-D80E6BD824E0}"/>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56DC28-9727-4659-920C-2E21F6B0B191}"/>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5" name="Rectangle 24">
                <a:extLst>
                  <a:ext uri="{FF2B5EF4-FFF2-40B4-BE49-F238E27FC236}">
                    <a16:creationId xmlns:a16="http://schemas.microsoft.com/office/drawing/2014/main" id="{43A45331-8D36-4D39-83F4-12C6D2A36E9C}"/>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grpSp>
        <p:nvGrpSpPr>
          <p:cNvPr id="29" name="Group 28">
            <a:extLst>
              <a:ext uri="{FF2B5EF4-FFF2-40B4-BE49-F238E27FC236}">
                <a16:creationId xmlns:a16="http://schemas.microsoft.com/office/drawing/2014/main" id="{0C7C4E36-B65F-4979-9954-6B2AE0C1189C}"/>
              </a:ext>
            </a:extLst>
          </p:cNvPr>
          <p:cNvGrpSpPr/>
          <p:nvPr/>
        </p:nvGrpSpPr>
        <p:grpSpPr>
          <a:xfrm>
            <a:off x="1179619" y="2524098"/>
            <a:ext cx="1494551" cy="3953691"/>
            <a:chOff x="4757342" y="2137595"/>
            <a:chExt cx="1120006" cy="3349480"/>
          </a:xfrm>
        </p:grpSpPr>
        <p:sp>
          <p:nvSpPr>
            <p:cNvPr id="30" name="Flowchart: Terminator 29">
              <a:extLst>
                <a:ext uri="{FF2B5EF4-FFF2-40B4-BE49-F238E27FC236}">
                  <a16:creationId xmlns:a16="http://schemas.microsoft.com/office/drawing/2014/main" id="{42D8758C-8F13-4F2A-81DF-353D6A904B96}"/>
                </a:ext>
              </a:extLst>
            </p:cNvPr>
            <p:cNvSpPr/>
            <p:nvPr/>
          </p:nvSpPr>
          <p:spPr>
            <a:xfrm rot="1450036">
              <a:off x="4848165" y="3666498"/>
              <a:ext cx="133434" cy="537731"/>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1" name="Flowchart: Terminator 30">
              <a:extLst>
                <a:ext uri="{FF2B5EF4-FFF2-40B4-BE49-F238E27FC236}">
                  <a16:creationId xmlns:a16="http://schemas.microsoft.com/office/drawing/2014/main" id="{36A36D56-F27C-4AD5-A685-961C431FD5C8}"/>
                </a:ext>
              </a:extLst>
            </p:cNvPr>
            <p:cNvSpPr/>
            <p:nvPr/>
          </p:nvSpPr>
          <p:spPr>
            <a:xfrm rot="21080183" flipH="1">
              <a:off x="5703126" y="3664696"/>
              <a:ext cx="137569" cy="515236"/>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2" name="Flowchart: Terminator 31">
              <a:extLst>
                <a:ext uri="{FF2B5EF4-FFF2-40B4-BE49-F238E27FC236}">
                  <a16:creationId xmlns:a16="http://schemas.microsoft.com/office/drawing/2014/main" id="{F8BD5AC9-E01A-45B0-9DC6-F44CEFE166AF}"/>
                </a:ext>
              </a:extLst>
            </p:cNvPr>
            <p:cNvSpPr/>
            <p:nvPr/>
          </p:nvSpPr>
          <p:spPr>
            <a:xfrm rot="2894190">
              <a:off x="5680068" y="4077779"/>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33" name="Group 32">
              <a:extLst>
                <a:ext uri="{FF2B5EF4-FFF2-40B4-BE49-F238E27FC236}">
                  <a16:creationId xmlns:a16="http://schemas.microsoft.com/office/drawing/2014/main" id="{8F6E236D-FA58-4D10-ACA2-2307B73A715D}"/>
                </a:ext>
              </a:extLst>
            </p:cNvPr>
            <p:cNvGrpSpPr/>
            <p:nvPr/>
          </p:nvGrpSpPr>
          <p:grpSpPr>
            <a:xfrm>
              <a:off x="5079312" y="5158981"/>
              <a:ext cx="228671" cy="304877"/>
              <a:chOff x="3312043" y="4084938"/>
              <a:chExt cx="189762" cy="211269"/>
            </a:xfrm>
            <a:solidFill>
              <a:srgbClr val="191919"/>
            </a:solidFill>
          </p:grpSpPr>
          <p:sp>
            <p:nvSpPr>
              <p:cNvPr id="65" name="Chord 64">
                <a:extLst>
                  <a:ext uri="{FF2B5EF4-FFF2-40B4-BE49-F238E27FC236}">
                    <a16:creationId xmlns:a16="http://schemas.microsoft.com/office/drawing/2014/main" id="{A1083765-87D6-4705-B61D-E5E00B0E857B}"/>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6" name="Chord 65">
                <a:extLst>
                  <a:ext uri="{FF2B5EF4-FFF2-40B4-BE49-F238E27FC236}">
                    <a16:creationId xmlns:a16="http://schemas.microsoft.com/office/drawing/2014/main" id="{C9139491-E7FB-4F8B-8AB5-345A6AA1A266}"/>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7" name="Chord 66">
                <a:extLst>
                  <a:ext uri="{FF2B5EF4-FFF2-40B4-BE49-F238E27FC236}">
                    <a16:creationId xmlns:a16="http://schemas.microsoft.com/office/drawing/2014/main" id="{E37D165A-170F-45DD-9417-85B686D5FC8A}"/>
                  </a:ext>
                </a:extLst>
              </p:cNvPr>
              <p:cNvSpPr/>
              <p:nvPr/>
            </p:nvSpPr>
            <p:spPr>
              <a:xfrm rot="17516835">
                <a:off x="3322123"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34" name="Flowchart: Manual Operation 26">
              <a:extLst>
                <a:ext uri="{FF2B5EF4-FFF2-40B4-BE49-F238E27FC236}">
                  <a16:creationId xmlns:a16="http://schemas.microsoft.com/office/drawing/2014/main" id="{C8C482FC-D01D-4335-9D4C-036D36DDF060}"/>
                </a:ext>
              </a:extLst>
            </p:cNvPr>
            <p:cNvSpPr/>
            <p:nvPr/>
          </p:nvSpPr>
          <p:spPr>
            <a:xfrm rot="230863" flipV="1">
              <a:off x="5076140" y="4339620"/>
              <a:ext cx="286941" cy="9626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35" name="Group 34">
              <a:extLst>
                <a:ext uri="{FF2B5EF4-FFF2-40B4-BE49-F238E27FC236}">
                  <a16:creationId xmlns:a16="http://schemas.microsoft.com/office/drawing/2014/main" id="{5CF94E40-3C8D-4E98-B8B8-3356BF225110}"/>
                </a:ext>
              </a:extLst>
            </p:cNvPr>
            <p:cNvGrpSpPr/>
            <p:nvPr/>
          </p:nvGrpSpPr>
          <p:grpSpPr>
            <a:xfrm>
              <a:off x="5447917" y="5182198"/>
              <a:ext cx="228671" cy="304877"/>
              <a:chOff x="3312043" y="4084938"/>
              <a:chExt cx="189762" cy="211269"/>
            </a:xfrm>
            <a:solidFill>
              <a:srgbClr val="191919"/>
            </a:solidFill>
          </p:grpSpPr>
          <p:sp>
            <p:nvSpPr>
              <p:cNvPr id="63" name="Chord 62">
                <a:extLst>
                  <a:ext uri="{FF2B5EF4-FFF2-40B4-BE49-F238E27FC236}">
                    <a16:creationId xmlns:a16="http://schemas.microsoft.com/office/drawing/2014/main" id="{28101EFB-6861-448C-AD72-8F50492DA956}"/>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4" name="Chord 63">
                <a:extLst>
                  <a:ext uri="{FF2B5EF4-FFF2-40B4-BE49-F238E27FC236}">
                    <a16:creationId xmlns:a16="http://schemas.microsoft.com/office/drawing/2014/main" id="{EA9B090F-A95C-4BA2-9956-6206163956A8}"/>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36" name="Flowchart: Manual Operation 26">
              <a:extLst>
                <a:ext uri="{FF2B5EF4-FFF2-40B4-BE49-F238E27FC236}">
                  <a16:creationId xmlns:a16="http://schemas.microsoft.com/office/drawing/2014/main" id="{E89DC1AF-90D2-4E7B-B0FC-3DFC5874AF0F}"/>
                </a:ext>
              </a:extLst>
            </p:cNvPr>
            <p:cNvSpPr/>
            <p:nvPr/>
          </p:nvSpPr>
          <p:spPr>
            <a:xfrm rot="21326916" flipV="1">
              <a:off x="5371868" y="4351996"/>
              <a:ext cx="286941" cy="94602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Rectangle: Single Corner Snipped 29">
              <a:extLst>
                <a:ext uri="{FF2B5EF4-FFF2-40B4-BE49-F238E27FC236}">
                  <a16:creationId xmlns:a16="http://schemas.microsoft.com/office/drawing/2014/main" id="{E4B2E964-DA69-4402-A28B-47D93647BDE6}"/>
                </a:ext>
              </a:extLst>
            </p:cNvPr>
            <p:cNvSpPr/>
            <p:nvPr/>
          </p:nvSpPr>
          <p:spPr>
            <a:xfrm flipH="1">
              <a:off x="5063817" y="3434180"/>
              <a:ext cx="584162" cy="928813"/>
            </a:xfrm>
            <a:prstGeom prst="snip1Rect">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Oval 37">
              <a:extLst>
                <a:ext uri="{FF2B5EF4-FFF2-40B4-BE49-F238E27FC236}">
                  <a16:creationId xmlns:a16="http://schemas.microsoft.com/office/drawing/2014/main" id="{944596E7-6D9A-4405-A072-D9B204E90653}"/>
                </a:ext>
              </a:extLst>
            </p:cNvPr>
            <p:cNvSpPr/>
            <p:nvPr/>
          </p:nvSpPr>
          <p:spPr>
            <a:xfrm>
              <a:off x="4916742" y="2686782"/>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Oval 38">
              <a:extLst>
                <a:ext uri="{FF2B5EF4-FFF2-40B4-BE49-F238E27FC236}">
                  <a16:creationId xmlns:a16="http://schemas.microsoft.com/office/drawing/2014/main" id="{380F51F0-7865-44B2-A89A-0D5671077D92}"/>
                </a:ext>
              </a:extLst>
            </p:cNvPr>
            <p:cNvSpPr/>
            <p:nvPr/>
          </p:nvSpPr>
          <p:spPr>
            <a:xfrm>
              <a:off x="5713215" y="2677220"/>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Flowchart: Off-page Connector 39">
              <a:extLst>
                <a:ext uri="{FF2B5EF4-FFF2-40B4-BE49-F238E27FC236}">
                  <a16:creationId xmlns:a16="http://schemas.microsoft.com/office/drawing/2014/main" id="{2E348CFE-3F03-4B7F-A33F-3013F578D789}"/>
                </a:ext>
              </a:extLst>
            </p:cNvPr>
            <p:cNvSpPr/>
            <p:nvPr/>
          </p:nvSpPr>
          <p:spPr>
            <a:xfrm>
              <a:off x="5266068" y="3215675"/>
              <a:ext cx="229563" cy="329887"/>
            </a:xfrm>
            <a:prstGeom prst="flowChartOffpageConnec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Oval 40">
              <a:extLst>
                <a:ext uri="{FF2B5EF4-FFF2-40B4-BE49-F238E27FC236}">
                  <a16:creationId xmlns:a16="http://schemas.microsoft.com/office/drawing/2014/main" id="{AEEFF307-76BA-486B-BE58-79BC9FAB9498}"/>
                </a:ext>
              </a:extLst>
            </p:cNvPr>
            <p:cNvSpPr/>
            <p:nvPr/>
          </p:nvSpPr>
          <p:spPr>
            <a:xfrm>
              <a:off x="4972633" y="2226014"/>
              <a:ext cx="798471" cy="1099622"/>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Flowchart: Delay 41">
              <a:extLst>
                <a:ext uri="{FF2B5EF4-FFF2-40B4-BE49-F238E27FC236}">
                  <a16:creationId xmlns:a16="http://schemas.microsoft.com/office/drawing/2014/main" id="{DF09D598-EBFB-415D-A643-216B8BE10074}"/>
                </a:ext>
              </a:extLst>
            </p:cNvPr>
            <p:cNvSpPr/>
            <p:nvPr/>
          </p:nvSpPr>
          <p:spPr>
            <a:xfrm rot="2022916" flipH="1">
              <a:off x="4924698" y="3407287"/>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3" name="Isosceles Triangle 42">
              <a:extLst>
                <a:ext uri="{FF2B5EF4-FFF2-40B4-BE49-F238E27FC236}">
                  <a16:creationId xmlns:a16="http://schemas.microsoft.com/office/drawing/2014/main" id="{71B54571-62FF-4545-B2BC-F17E6107B1A6}"/>
                </a:ext>
              </a:extLst>
            </p:cNvPr>
            <p:cNvSpPr/>
            <p:nvPr/>
          </p:nvSpPr>
          <p:spPr>
            <a:xfrm rot="10800000">
              <a:off x="5255921" y="3067186"/>
              <a:ext cx="269470" cy="144746"/>
            </a:xfrm>
            <a:prstGeom prst="triangle">
              <a:avLst/>
            </a:prstGeom>
            <a:solidFill>
              <a:sysClr val="window" lastClr="FFFFFF"/>
            </a:solidFill>
            <a:ln w="19050" cap="flat" cmpd="sng" algn="ctr">
              <a:solidFill>
                <a:srgbClr val="C48648"/>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40210447-55D6-4B73-9214-035EB8EB2FC7}"/>
                </a:ext>
              </a:extLst>
            </p:cNvPr>
            <p:cNvSpPr/>
            <p:nvPr/>
          </p:nvSpPr>
          <p:spPr>
            <a:xfrm rot="21284756">
              <a:off x="5112916" y="2717655"/>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5" name="Oval 44">
              <a:extLst>
                <a:ext uri="{FF2B5EF4-FFF2-40B4-BE49-F238E27FC236}">
                  <a16:creationId xmlns:a16="http://schemas.microsoft.com/office/drawing/2014/main" id="{2B22C1FE-C834-4945-A222-FFD877B0D828}"/>
                </a:ext>
              </a:extLst>
            </p:cNvPr>
            <p:cNvSpPr/>
            <p:nvPr/>
          </p:nvSpPr>
          <p:spPr>
            <a:xfrm>
              <a:off x="5168235"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6" name="Oval 45">
              <a:extLst>
                <a:ext uri="{FF2B5EF4-FFF2-40B4-BE49-F238E27FC236}">
                  <a16:creationId xmlns:a16="http://schemas.microsoft.com/office/drawing/2014/main" id="{2B457857-F7AA-4AAA-87D2-571626387C5D}"/>
                </a:ext>
              </a:extLst>
            </p:cNvPr>
            <p:cNvSpPr/>
            <p:nvPr/>
          </p:nvSpPr>
          <p:spPr>
            <a:xfrm rot="315244" flipH="1">
              <a:off x="5477852" y="2707714"/>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7" name="Oval 46">
              <a:extLst>
                <a:ext uri="{FF2B5EF4-FFF2-40B4-BE49-F238E27FC236}">
                  <a16:creationId xmlns:a16="http://schemas.microsoft.com/office/drawing/2014/main" id="{02FFB51A-CE5C-435F-B85E-70646214BC70}"/>
                </a:ext>
              </a:extLst>
            </p:cNvPr>
            <p:cNvSpPr/>
            <p:nvPr/>
          </p:nvSpPr>
          <p:spPr>
            <a:xfrm>
              <a:off x="5531782"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8" name="Flowchart: Terminator 47">
              <a:extLst>
                <a:ext uri="{FF2B5EF4-FFF2-40B4-BE49-F238E27FC236}">
                  <a16:creationId xmlns:a16="http://schemas.microsoft.com/office/drawing/2014/main" id="{5676088E-4CD3-43D5-973B-51A7EA753B0C}"/>
                </a:ext>
              </a:extLst>
            </p:cNvPr>
            <p:cNvSpPr/>
            <p:nvPr/>
          </p:nvSpPr>
          <p:spPr>
            <a:xfrm rot="21216315">
              <a:off x="5100384" y="2638178"/>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Flowchart: Terminator 48">
              <a:extLst>
                <a:ext uri="{FF2B5EF4-FFF2-40B4-BE49-F238E27FC236}">
                  <a16:creationId xmlns:a16="http://schemas.microsoft.com/office/drawing/2014/main" id="{12DD31E6-FC8A-47E7-80F4-0C12AEF3C6E2}"/>
                </a:ext>
              </a:extLst>
            </p:cNvPr>
            <p:cNvSpPr/>
            <p:nvPr/>
          </p:nvSpPr>
          <p:spPr>
            <a:xfrm rot="174846">
              <a:off x="5500283" y="2643602"/>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 name="Moon 49">
              <a:extLst>
                <a:ext uri="{FF2B5EF4-FFF2-40B4-BE49-F238E27FC236}">
                  <a16:creationId xmlns:a16="http://schemas.microsoft.com/office/drawing/2014/main" id="{3252E5AA-A482-415D-AAD5-E98E055223D0}"/>
                </a:ext>
              </a:extLst>
            </p:cNvPr>
            <p:cNvSpPr/>
            <p:nvPr/>
          </p:nvSpPr>
          <p:spPr>
            <a:xfrm rot="5400000">
              <a:off x="5115356" y="1983991"/>
              <a:ext cx="513024" cy="820232"/>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51" name="Moon 50">
              <a:extLst>
                <a:ext uri="{FF2B5EF4-FFF2-40B4-BE49-F238E27FC236}">
                  <a16:creationId xmlns:a16="http://schemas.microsoft.com/office/drawing/2014/main" id="{723CBE14-8599-4EA3-B1ED-932CDD95067F}"/>
                </a:ext>
              </a:extLst>
            </p:cNvPr>
            <p:cNvSpPr/>
            <p:nvPr/>
          </p:nvSpPr>
          <p:spPr>
            <a:xfrm rot="5400000">
              <a:off x="5141019" y="2057628"/>
              <a:ext cx="463450" cy="800223"/>
            </a:xfrm>
            <a:prstGeom prst="moon">
              <a:avLst>
                <a:gd name="adj" fmla="val 52142"/>
              </a:avLst>
            </a:prstGeom>
            <a:solidFill>
              <a:srgbClr val="191919"/>
            </a:solid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2" name="Oval 51">
              <a:extLst>
                <a:ext uri="{FF2B5EF4-FFF2-40B4-BE49-F238E27FC236}">
                  <a16:creationId xmlns:a16="http://schemas.microsoft.com/office/drawing/2014/main" id="{AADAA77D-4E72-432B-B7F9-9216CD030D51}"/>
                </a:ext>
              </a:extLst>
            </p:cNvPr>
            <p:cNvSpPr/>
            <p:nvPr/>
          </p:nvSpPr>
          <p:spPr>
            <a:xfrm>
              <a:off x="5220237" y="2177348"/>
              <a:ext cx="316885" cy="77534"/>
            </a:xfrm>
            <a:prstGeom prst="ellipse">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3" name="Right Triangle 52">
              <a:extLst>
                <a:ext uri="{FF2B5EF4-FFF2-40B4-BE49-F238E27FC236}">
                  <a16:creationId xmlns:a16="http://schemas.microsoft.com/office/drawing/2014/main" id="{BFA79279-AC89-40C3-BD09-B64C12F76EEA}"/>
                </a:ext>
              </a:extLst>
            </p:cNvPr>
            <p:cNvSpPr/>
            <p:nvPr/>
          </p:nvSpPr>
          <p:spPr>
            <a:xfrm rot="8699319">
              <a:off x="5153787"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Right Triangle 53">
              <a:extLst>
                <a:ext uri="{FF2B5EF4-FFF2-40B4-BE49-F238E27FC236}">
                  <a16:creationId xmlns:a16="http://schemas.microsoft.com/office/drawing/2014/main" id="{4797A6E7-860A-49A1-9A96-DB8F6829C541}"/>
                </a:ext>
              </a:extLst>
            </p:cNvPr>
            <p:cNvSpPr/>
            <p:nvPr/>
          </p:nvSpPr>
          <p:spPr>
            <a:xfrm rot="12900681" flipH="1">
              <a:off x="5441834"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5" name="Flowchart: Terminator 54">
              <a:extLst>
                <a:ext uri="{FF2B5EF4-FFF2-40B4-BE49-F238E27FC236}">
                  <a16:creationId xmlns:a16="http://schemas.microsoft.com/office/drawing/2014/main" id="{995A1992-07BD-4FBA-B1DD-2E8922903E7E}"/>
                </a:ext>
              </a:extLst>
            </p:cNvPr>
            <p:cNvSpPr/>
            <p:nvPr/>
          </p:nvSpPr>
          <p:spPr>
            <a:xfrm rot="18655420" flipH="1">
              <a:off x="4847734" y="4081320"/>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6" name="Flowchart: Connector 55">
              <a:extLst>
                <a:ext uri="{FF2B5EF4-FFF2-40B4-BE49-F238E27FC236}">
                  <a16:creationId xmlns:a16="http://schemas.microsoft.com/office/drawing/2014/main" id="{CEA210DF-EBB8-4473-80FC-47AAE3AF7EB1}"/>
                </a:ext>
              </a:extLst>
            </p:cNvPr>
            <p:cNvSpPr/>
            <p:nvPr/>
          </p:nvSpPr>
          <p:spPr>
            <a:xfrm>
              <a:off x="5345196" y="3594227"/>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7" name="Flowchart: Connector 56">
              <a:extLst>
                <a:ext uri="{FF2B5EF4-FFF2-40B4-BE49-F238E27FC236}">
                  <a16:creationId xmlns:a16="http://schemas.microsoft.com/office/drawing/2014/main" id="{85A14AAF-4A25-4DB1-9383-8F192903DA9C}"/>
                </a:ext>
              </a:extLst>
            </p:cNvPr>
            <p:cNvSpPr/>
            <p:nvPr/>
          </p:nvSpPr>
          <p:spPr>
            <a:xfrm>
              <a:off x="5345196" y="3689793"/>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8" name="Freeform: Shape 204">
              <a:extLst>
                <a:ext uri="{FF2B5EF4-FFF2-40B4-BE49-F238E27FC236}">
                  <a16:creationId xmlns:a16="http://schemas.microsoft.com/office/drawing/2014/main" id="{BF5A296E-4D5B-408A-A960-AD7C157B1578}"/>
                </a:ext>
              </a:extLst>
            </p:cNvPr>
            <p:cNvSpPr/>
            <p:nvPr/>
          </p:nvSpPr>
          <p:spPr>
            <a:xfrm rot="16200000">
              <a:off x="4918579" y="4277240"/>
              <a:ext cx="207357" cy="18182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9" name="Flowchart: Delay 58">
              <a:extLst>
                <a:ext uri="{FF2B5EF4-FFF2-40B4-BE49-F238E27FC236}">
                  <a16:creationId xmlns:a16="http://schemas.microsoft.com/office/drawing/2014/main" id="{98636A4F-CE07-4217-BC4C-7B579ED21AEB}"/>
                </a:ext>
              </a:extLst>
            </p:cNvPr>
            <p:cNvSpPr/>
            <p:nvPr/>
          </p:nvSpPr>
          <p:spPr>
            <a:xfrm rot="19976169">
              <a:off x="5575358" y="3394920"/>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60" name="Group 59">
              <a:extLst>
                <a:ext uri="{FF2B5EF4-FFF2-40B4-BE49-F238E27FC236}">
                  <a16:creationId xmlns:a16="http://schemas.microsoft.com/office/drawing/2014/main" id="{4DE5A75D-6328-4C5A-9155-3FAF125A2B0D}"/>
                </a:ext>
              </a:extLst>
            </p:cNvPr>
            <p:cNvGrpSpPr/>
            <p:nvPr/>
          </p:nvGrpSpPr>
          <p:grpSpPr>
            <a:xfrm>
              <a:off x="5449853" y="3526687"/>
              <a:ext cx="224801" cy="395195"/>
              <a:chOff x="859632" y="2338402"/>
              <a:chExt cx="571500" cy="788345"/>
            </a:xfrm>
          </p:grpSpPr>
          <p:sp>
            <p:nvSpPr>
              <p:cNvPr id="61" name="Rectangle 60">
                <a:extLst>
                  <a:ext uri="{FF2B5EF4-FFF2-40B4-BE49-F238E27FC236}">
                    <a16:creationId xmlns:a16="http://schemas.microsoft.com/office/drawing/2014/main" id="{AF0273BB-5E31-46A6-AE8B-E8CC2AFF671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62" name="Picture 61">
                <a:extLst>
                  <a:ext uri="{FF2B5EF4-FFF2-40B4-BE49-F238E27FC236}">
                    <a16:creationId xmlns:a16="http://schemas.microsoft.com/office/drawing/2014/main" id="{A632A8E6-502A-4BAE-9BE1-84B4D075B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Tree>
    <p:extLst>
      <p:ext uri="{BB962C8B-B14F-4D97-AF65-F5344CB8AC3E}">
        <p14:creationId xmlns:p14="http://schemas.microsoft.com/office/powerpoint/2010/main" val="23862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000" y="5672904"/>
            <a:ext cx="9164679" cy="12041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spect 77">
            <a:extLst>
              <a:ext uri="{FF2B5EF4-FFF2-40B4-BE49-F238E27FC236}">
                <a16:creationId xmlns:a16="http://schemas.microsoft.com/office/drawing/2014/main" id="{26FDD9BE-111F-426D-826A-55B312AA3EC1}"/>
              </a:ext>
            </a:extLst>
          </p:cNvPr>
          <p:cNvSpPr/>
          <p:nvPr/>
        </p:nvSpPr>
        <p:spPr>
          <a:xfrm>
            <a:off x="3135284" y="2599197"/>
            <a:ext cx="8254438" cy="197027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If you take issue with a person or situation, the best way to address the problem is head-on. </a:t>
            </a:r>
            <a:r>
              <a:rPr lang="en-US" sz="3200" dirty="0">
                <a:solidFill>
                  <a:srgbClr val="000000"/>
                </a:solidFill>
                <a:latin typeface="Calibri"/>
              </a:rPr>
              <a:t>D</a:t>
            </a:r>
            <a:r>
              <a:rPr kumimoji="0" lang="en-US" sz="3200" b="0" i="0" u="none" strike="noStrike" kern="1200" cap="none" spc="0" normalizeH="0" baseline="0" noProof="0" dirty="0" err="1">
                <a:ln>
                  <a:noFill/>
                </a:ln>
                <a:solidFill>
                  <a:srgbClr val="000000"/>
                </a:solidFill>
                <a:effectLst/>
                <a:uLnTx/>
                <a:uFillTx/>
                <a:latin typeface="Calibri"/>
                <a:ea typeface="+mn-ea"/>
                <a:cs typeface="+mn-cs"/>
              </a:rPr>
              <a:t>iscuss</a:t>
            </a:r>
            <a:r>
              <a:rPr kumimoji="0" lang="en-US" sz="3200" b="0" i="0" u="none" strike="noStrike" kern="1200" cap="none" spc="0" normalizeH="0" baseline="0" noProof="0" dirty="0">
                <a:ln>
                  <a:noFill/>
                </a:ln>
                <a:solidFill>
                  <a:srgbClr val="000000"/>
                </a:solidFill>
                <a:effectLst/>
                <a:uLnTx/>
                <a:uFillTx/>
                <a:latin typeface="Calibri"/>
                <a:ea typeface="+mn-ea"/>
                <a:cs typeface="+mn-cs"/>
              </a:rPr>
              <a:t> the situation directly with the person in a constructive and respectful manner.</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itle 3">
            <a:extLst>
              <a:ext uri="{FF2B5EF4-FFF2-40B4-BE49-F238E27FC236}">
                <a16:creationId xmlns:a16="http://schemas.microsoft.com/office/drawing/2014/main" id="{6FD6805F-88EA-44BD-8B20-72ABAE48C6BD}"/>
              </a:ext>
            </a:extLst>
          </p:cNvPr>
          <p:cNvSpPr>
            <a:spLocks noGrp="1"/>
          </p:cNvSpPr>
          <p:nvPr>
            <p:ph type="title"/>
          </p:nvPr>
        </p:nvSpPr>
        <p:spPr>
          <a:xfrm>
            <a:off x="609600" y="5409815"/>
            <a:ext cx="10972800" cy="1143000"/>
          </a:xfrm>
        </p:spPr>
        <p:txBody>
          <a:bodyPr/>
          <a:lstStyle/>
          <a:p>
            <a:endParaRPr lang="en-US" dirty="0"/>
          </a:p>
        </p:txBody>
      </p:sp>
      <p:sp>
        <p:nvSpPr>
          <p:cNvPr id="13" name="Title 1">
            <a:extLst>
              <a:ext uri="{FF2B5EF4-FFF2-40B4-BE49-F238E27FC236}">
                <a16:creationId xmlns:a16="http://schemas.microsoft.com/office/drawing/2014/main" id="{52F56AEA-66FE-4A74-A245-8D96DE5D2036}"/>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4" name="Picture 13">
            <a:extLst>
              <a:ext uri="{FF2B5EF4-FFF2-40B4-BE49-F238E27FC236}">
                <a16:creationId xmlns:a16="http://schemas.microsoft.com/office/drawing/2014/main" id="{80B27E28-0454-4A8F-A766-8AADDB44A822}"/>
              </a:ext>
            </a:extLst>
          </p:cNvPr>
          <p:cNvPicPr>
            <a:picLocks noChangeAspect="1"/>
          </p:cNvPicPr>
          <p:nvPr/>
        </p:nvPicPr>
        <p:blipFill rotWithShape="1">
          <a:blip r:embed="rId3"/>
          <a:srcRect r="79017"/>
          <a:stretch/>
        </p:blipFill>
        <p:spPr>
          <a:xfrm flipV="1">
            <a:off x="7862893" y="-5976"/>
            <a:ext cx="1326585" cy="944962"/>
          </a:xfrm>
          <a:prstGeom prst="rect">
            <a:avLst/>
          </a:prstGeom>
        </p:spPr>
      </p:pic>
      <p:pic>
        <p:nvPicPr>
          <p:cNvPr id="15" name="Picture 14">
            <a:extLst>
              <a:ext uri="{FF2B5EF4-FFF2-40B4-BE49-F238E27FC236}">
                <a16:creationId xmlns:a16="http://schemas.microsoft.com/office/drawing/2014/main" id="{D28E1D56-0811-4620-BDB2-6A494BEAAE00}"/>
              </a:ext>
            </a:extLst>
          </p:cNvPr>
          <p:cNvPicPr>
            <a:picLocks noChangeAspect="1"/>
          </p:cNvPicPr>
          <p:nvPr/>
        </p:nvPicPr>
        <p:blipFill rotWithShape="1">
          <a:blip r:embed="rId3"/>
          <a:srcRect r="79017"/>
          <a:stretch/>
        </p:blipFill>
        <p:spPr>
          <a:xfrm flipV="1">
            <a:off x="7771029" y="-46604"/>
            <a:ext cx="1326585" cy="1011228"/>
          </a:xfrm>
          <a:prstGeom prst="rect">
            <a:avLst/>
          </a:prstGeom>
        </p:spPr>
      </p:pic>
      <p:sp>
        <p:nvSpPr>
          <p:cNvPr id="16" name="Rectangle 15">
            <a:extLst>
              <a:ext uri="{FF2B5EF4-FFF2-40B4-BE49-F238E27FC236}">
                <a16:creationId xmlns:a16="http://schemas.microsoft.com/office/drawing/2014/main" id="{E14CAC59-FEE7-411A-A324-E61C55255126}"/>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Shape 36">
            <a:extLst>
              <a:ext uri="{FF2B5EF4-FFF2-40B4-BE49-F238E27FC236}">
                <a16:creationId xmlns:a16="http://schemas.microsoft.com/office/drawing/2014/main" id="{70429F27-16C0-4143-A5E6-42D7F09D230A}"/>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4ACAA"/>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Focus On Processes</a:t>
            </a:r>
          </a:p>
        </p:txBody>
      </p:sp>
      <p:pic>
        <p:nvPicPr>
          <p:cNvPr id="19" name="Picture 18">
            <a:extLst>
              <a:ext uri="{FF2B5EF4-FFF2-40B4-BE49-F238E27FC236}">
                <a16:creationId xmlns:a16="http://schemas.microsoft.com/office/drawing/2014/main" id="{9FCEF29E-CBB1-44CC-A837-6A00A5A43BF1}"/>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20" name="Freeform: Shape 36">
            <a:extLst>
              <a:ext uri="{FF2B5EF4-FFF2-40B4-BE49-F238E27FC236}">
                <a16:creationId xmlns:a16="http://schemas.microsoft.com/office/drawing/2014/main" id="{44DC2325-752B-40EA-9D53-DFAABCB45BC7}"/>
              </a:ext>
            </a:extLst>
          </p:cNvPr>
          <p:cNvSpPr/>
          <p:nvPr/>
        </p:nvSpPr>
        <p:spPr>
          <a:xfrm flipH="1">
            <a:off x="-2" y="1188847"/>
            <a:ext cx="6419089"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FFB8B6"/>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Talk To, Not About</a:t>
            </a:r>
          </a:p>
          <a:p>
            <a:pPr marL="45720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32323"/>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D4B32B24-E163-4120-891E-5BFC02F8B857}"/>
              </a:ext>
            </a:extLst>
          </p:cNvPr>
          <p:cNvGrpSpPr/>
          <p:nvPr/>
        </p:nvGrpSpPr>
        <p:grpSpPr>
          <a:xfrm>
            <a:off x="-355600" y="4552860"/>
            <a:ext cx="12992100" cy="2698841"/>
            <a:chOff x="-96930" y="4552859"/>
            <a:chExt cx="9423252" cy="2698841"/>
          </a:xfrm>
        </p:grpSpPr>
        <p:grpSp>
          <p:nvGrpSpPr>
            <p:cNvPr id="21" name="Group 20">
              <a:extLst>
                <a:ext uri="{FF2B5EF4-FFF2-40B4-BE49-F238E27FC236}">
                  <a16:creationId xmlns:a16="http://schemas.microsoft.com/office/drawing/2014/main" id="{090E53FD-B018-4DE8-BE1C-595BE6AB1A3E}"/>
                </a:ext>
              </a:extLst>
            </p:cNvPr>
            <p:cNvGrpSpPr/>
            <p:nvPr/>
          </p:nvGrpSpPr>
          <p:grpSpPr>
            <a:xfrm>
              <a:off x="-20730" y="5251359"/>
              <a:ext cx="9347052" cy="2000341"/>
              <a:chOff x="4670" y="4705259"/>
              <a:chExt cx="9347052" cy="2000341"/>
            </a:xfrm>
          </p:grpSpPr>
          <p:sp>
            <p:nvSpPr>
              <p:cNvPr id="26" name="Rectangle 25">
                <a:extLst>
                  <a:ext uri="{FF2B5EF4-FFF2-40B4-BE49-F238E27FC236}">
                    <a16:creationId xmlns:a16="http://schemas.microsoft.com/office/drawing/2014/main" id="{4D0BA2AB-B9F9-4D52-94F2-CFD5E05A6D88}"/>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244836-A38E-4107-AAB7-35CD8F15A1DF}"/>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8" name="Rectangle 27">
                <a:extLst>
                  <a:ext uri="{FF2B5EF4-FFF2-40B4-BE49-F238E27FC236}">
                    <a16:creationId xmlns:a16="http://schemas.microsoft.com/office/drawing/2014/main" id="{DF2BA3FB-61FF-4395-9C4A-D1CF5C7AE12B}"/>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nvGrpSpPr>
            <p:cNvPr id="22" name="Group 21">
              <a:extLst>
                <a:ext uri="{FF2B5EF4-FFF2-40B4-BE49-F238E27FC236}">
                  <a16:creationId xmlns:a16="http://schemas.microsoft.com/office/drawing/2014/main" id="{7AC06B0F-9B31-4121-9097-9E75AC4BA1B2}"/>
                </a:ext>
              </a:extLst>
            </p:cNvPr>
            <p:cNvGrpSpPr/>
            <p:nvPr/>
          </p:nvGrpSpPr>
          <p:grpSpPr>
            <a:xfrm>
              <a:off x="-96930" y="4552859"/>
              <a:ext cx="9347052" cy="2000341"/>
              <a:chOff x="4670" y="4705259"/>
              <a:chExt cx="9347052" cy="2000341"/>
            </a:xfrm>
          </p:grpSpPr>
          <p:sp>
            <p:nvSpPr>
              <p:cNvPr id="23" name="Rectangle 22">
                <a:extLst>
                  <a:ext uri="{FF2B5EF4-FFF2-40B4-BE49-F238E27FC236}">
                    <a16:creationId xmlns:a16="http://schemas.microsoft.com/office/drawing/2014/main" id="{3705A302-7535-401B-B5BC-11E8D6E5BFBF}"/>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FE949E-ABD7-4293-A75D-891484706506}"/>
                  </a:ext>
                </a:extLst>
              </p:cNvPr>
              <p:cNvSpPr/>
              <p:nvPr/>
            </p:nvSpPr>
            <p:spPr>
              <a:xfrm>
                <a:off x="4620311" y="4705259"/>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sp>
            <p:nvSpPr>
              <p:cNvPr id="25" name="Rectangle 24">
                <a:extLst>
                  <a:ext uri="{FF2B5EF4-FFF2-40B4-BE49-F238E27FC236}">
                    <a16:creationId xmlns:a16="http://schemas.microsoft.com/office/drawing/2014/main" id="{57D9F7E6-E4B6-455B-9ABF-72A658BC5AFE}"/>
                  </a:ext>
                </a:extLst>
              </p:cNvPr>
              <p:cNvSpPr/>
              <p:nvPr/>
            </p:nvSpPr>
            <p:spPr>
              <a:xfrm>
                <a:off x="4670" y="4705952"/>
                <a:ext cx="4731411" cy="1999648"/>
              </a:xfrm>
              <a:prstGeom prst="rect">
                <a:avLst/>
              </a:prstGeom>
              <a:blipFill>
                <a:blip r:embed="rId4"/>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30" dirty="0">
                  <a:solidFill>
                    <a:prstClr val="white"/>
                  </a:solidFill>
                  <a:latin typeface="Calibri"/>
                </a:endParaRPr>
              </a:p>
            </p:txBody>
          </p:sp>
        </p:grpSp>
      </p:grpSp>
      <p:grpSp>
        <p:nvGrpSpPr>
          <p:cNvPr id="29" name="Group 28">
            <a:extLst>
              <a:ext uri="{FF2B5EF4-FFF2-40B4-BE49-F238E27FC236}">
                <a16:creationId xmlns:a16="http://schemas.microsoft.com/office/drawing/2014/main" id="{DC9585D1-747D-48BC-8550-291784450910}"/>
              </a:ext>
            </a:extLst>
          </p:cNvPr>
          <p:cNvGrpSpPr/>
          <p:nvPr/>
        </p:nvGrpSpPr>
        <p:grpSpPr>
          <a:xfrm>
            <a:off x="1179619" y="2524098"/>
            <a:ext cx="1494551" cy="3953691"/>
            <a:chOff x="4757342" y="2137595"/>
            <a:chExt cx="1120006" cy="3349480"/>
          </a:xfrm>
        </p:grpSpPr>
        <p:sp>
          <p:nvSpPr>
            <p:cNvPr id="30" name="Flowchart: Terminator 29">
              <a:extLst>
                <a:ext uri="{FF2B5EF4-FFF2-40B4-BE49-F238E27FC236}">
                  <a16:creationId xmlns:a16="http://schemas.microsoft.com/office/drawing/2014/main" id="{DC5D023F-D15B-487B-8BFA-9B49072CCB2E}"/>
                </a:ext>
              </a:extLst>
            </p:cNvPr>
            <p:cNvSpPr/>
            <p:nvPr/>
          </p:nvSpPr>
          <p:spPr>
            <a:xfrm rot="1450036">
              <a:off x="4848165" y="3666498"/>
              <a:ext cx="133434" cy="537731"/>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1" name="Flowchart: Terminator 30">
              <a:extLst>
                <a:ext uri="{FF2B5EF4-FFF2-40B4-BE49-F238E27FC236}">
                  <a16:creationId xmlns:a16="http://schemas.microsoft.com/office/drawing/2014/main" id="{4F1E5FEC-E431-4CBA-ADB9-3D1A5E74184E}"/>
                </a:ext>
              </a:extLst>
            </p:cNvPr>
            <p:cNvSpPr/>
            <p:nvPr/>
          </p:nvSpPr>
          <p:spPr>
            <a:xfrm rot="21080183" flipH="1">
              <a:off x="5703126" y="3664696"/>
              <a:ext cx="137569" cy="515236"/>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2" name="Flowchart: Terminator 31">
              <a:extLst>
                <a:ext uri="{FF2B5EF4-FFF2-40B4-BE49-F238E27FC236}">
                  <a16:creationId xmlns:a16="http://schemas.microsoft.com/office/drawing/2014/main" id="{7DF93017-99D2-49DB-8F80-33ED6604BD09}"/>
                </a:ext>
              </a:extLst>
            </p:cNvPr>
            <p:cNvSpPr/>
            <p:nvPr/>
          </p:nvSpPr>
          <p:spPr>
            <a:xfrm rot="2894190">
              <a:off x="5680068" y="4077779"/>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33" name="Group 32">
              <a:extLst>
                <a:ext uri="{FF2B5EF4-FFF2-40B4-BE49-F238E27FC236}">
                  <a16:creationId xmlns:a16="http://schemas.microsoft.com/office/drawing/2014/main" id="{A7177829-00F4-4946-BFC5-93534EBD69C7}"/>
                </a:ext>
              </a:extLst>
            </p:cNvPr>
            <p:cNvGrpSpPr/>
            <p:nvPr/>
          </p:nvGrpSpPr>
          <p:grpSpPr>
            <a:xfrm>
              <a:off x="5079312" y="5158981"/>
              <a:ext cx="228671" cy="304877"/>
              <a:chOff x="3312043" y="4084938"/>
              <a:chExt cx="189762" cy="211269"/>
            </a:xfrm>
            <a:solidFill>
              <a:srgbClr val="191919"/>
            </a:solidFill>
          </p:grpSpPr>
          <p:sp>
            <p:nvSpPr>
              <p:cNvPr id="65" name="Chord 64">
                <a:extLst>
                  <a:ext uri="{FF2B5EF4-FFF2-40B4-BE49-F238E27FC236}">
                    <a16:creationId xmlns:a16="http://schemas.microsoft.com/office/drawing/2014/main" id="{81C9AFEA-754D-407B-885C-3EC587EB54FA}"/>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6" name="Chord 65">
                <a:extLst>
                  <a:ext uri="{FF2B5EF4-FFF2-40B4-BE49-F238E27FC236}">
                    <a16:creationId xmlns:a16="http://schemas.microsoft.com/office/drawing/2014/main" id="{A6946BAB-503D-4E90-BDF8-A965B08A1432}"/>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7" name="Chord 66">
                <a:extLst>
                  <a:ext uri="{FF2B5EF4-FFF2-40B4-BE49-F238E27FC236}">
                    <a16:creationId xmlns:a16="http://schemas.microsoft.com/office/drawing/2014/main" id="{DE9881F7-74DE-4B79-9CBF-FDD7737B1E4A}"/>
                  </a:ext>
                </a:extLst>
              </p:cNvPr>
              <p:cNvSpPr/>
              <p:nvPr/>
            </p:nvSpPr>
            <p:spPr>
              <a:xfrm rot="17516835">
                <a:off x="3322123"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34" name="Flowchart: Manual Operation 26">
              <a:extLst>
                <a:ext uri="{FF2B5EF4-FFF2-40B4-BE49-F238E27FC236}">
                  <a16:creationId xmlns:a16="http://schemas.microsoft.com/office/drawing/2014/main" id="{72E65A21-6810-40E1-AA3A-F1E6834A0246}"/>
                </a:ext>
              </a:extLst>
            </p:cNvPr>
            <p:cNvSpPr/>
            <p:nvPr/>
          </p:nvSpPr>
          <p:spPr>
            <a:xfrm rot="230863" flipV="1">
              <a:off x="5076140" y="4339620"/>
              <a:ext cx="286941" cy="9626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grpSp>
          <p:nvGrpSpPr>
            <p:cNvPr id="35" name="Group 34">
              <a:extLst>
                <a:ext uri="{FF2B5EF4-FFF2-40B4-BE49-F238E27FC236}">
                  <a16:creationId xmlns:a16="http://schemas.microsoft.com/office/drawing/2014/main" id="{ED0AFEED-31CB-41D1-9A98-181C3CAE7FE4}"/>
                </a:ext>
              </a:extLst>
            </p:cNvPr>
            <p:cNvGrpSpPr/>
            <p:nvPr/>
          </p:nvGrpSpPr>
          <p:grpSpPr>
            <a:xfrm>
              <a:off x="5447917" y="5182198"/>
              <a:ext cx="228671" cy="304877"/>
              <a:chOff x="3312043" y="4084938"/>
              <a:chExt cx="189762" cy="211269"/>
            </a:xfrm>
            <a:solidFill>
              <a:srgbClr val="191919"/>
            </a:solidFill>
          </p:grpSpPr>
          <p:sp>
            <p:nvSpPr>
              <p:cNvPr id="63" name="Chord 62">
                <a:extLst>
                  <a:ext uri="{FF2B5EF4-FFF2-40B4-BE49-F238E27FC236}">
                    <a16:creationId xmlns:a16="http://schemas.microsoft.com/office/drawing/2014/main" id="{6DC5F8A3-EBF9-49F1-991C-77789FBF6F4C}"/>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sp>
            <p:nvSpPr>
              <p:cNvPr id="64" name="Chord 63">
                <a:extLst>
                  <a:ext uri="{FF2B5EF4-FFF2-40B4-BE49-F238E27FC236}">
                    <a16:creationId xmlns:a16="http://schemas.microsoft.com/office/drawing/2014/main" id="{E507158B-9168-48EB-B995-4DDFE998C541}"/>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algn="ctr">
                  <a:defRPr/>
                </a:pPr>
                <a:endParaRPr lang="en-US" sz="1530" kern="0">
                  <a:solidFill>
                    <a:prstClr val="white"/>
                  </a:solidFill>
                  <a:latin typeface="Calibri"/>
                </a:endParaRPr>
              </a:p>
            </p:txBody>
          </p:sp>
        </p:grpSp>
        <p:sp>
          <p:nvSpPr>
            <p:cNvPr id="36" name="Flowchart: Manual Operation 26">
              <a:extLst>
                <a:ext uri="{FF2B5EF4-FFF2-40B4-BE49-F238E27FC236}">
                  <a16:creationId xmlns:a16="http://schemas.microsoft.com/office/drawing/2014/main" id="{CACE24A0-72CC-4B7B-A58B-CFFA3BB216D3}"/>
                </a:ext>
              </a:extLst>
            </p:cNvPr>
            <p:cNvSpPr/>
            <p:nvPr/>
          </p:nvSpPr>
          <p:spPr>
            <a:xfrm rot="21326916" flipV="1">
              <a:off x="5371868" y="4351996"/>
              <a:ext cx="286941" cy="94602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7" name="Rectangle: Single Corner Snipped 29">
              <a:extLst>
                <a:ext uri="{FF2B5EF4-FFF2-40B4-BE49-F238E27FC236}">
                  <a16:creationId xmlns:a16="http://schemas.microsoft.com/office/drawing/2014/main" id="{B148CD24-B16C-42B9-958D-CD62C1726916}"/>
                </a:ext>
              </a:extLst>
            </p:cNvPr>
            <p:cNvSpPr/>
            <p:nvPr/>
          </p:nvSpPr>
          <p:spPr>
            <a:xfrm flipH="1">
              <a:off x="5063817" y="3434180"/>
              <a:ext cx="584162" cy="928813"/>
            </a:xfrm>
            <a:prstGeom prst="snip1Rect">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38" name="Oval 37">
              <a:extLst>
                <a:ext uri="{FF2B5EF4-FFF2-40B4-BE49-F238E27FC236}">
                  <a16:creationId xmlns:a16="http://schemas.microsoft.com/office/drawing/2014/main" id="{8A5AC0CC-74DA-460F-B4E0-0637756D100F}"/>
                </a:ext>
              </a:extLst>
            </p:cNvPr>
            <p:cNvSpPr/>
            <p:nvPr/>
          </p:nvSpPr>
          <p:spPr>
            <a:xfrm>
              <a:off x="4916742" y="2686782"/>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39" name="Oval 38">
              <a:extLst>
                <a:ext uri="{FF2B5EF4-FFF2-40B4-BE49-F238E27FC236}">
                  <a16:creationId xmlns:a16="http://schemas.microsoft.com/office/drawing/2014/main" id="{293A7F65-CCCF-496D-A209-54A65B351794}"/>
                </a:ext>
              </a:extLst>
            </p:cNvPr>
            <p:cNvSpPr/>
            <p:nvPr/>
          </p:nvSpPr>
          <p:spPr>
            <a:xfrm>
              <a:off x="5713215" y="2677220"/>
              <a:ext cx="127751" cy="309865"/>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0" name="Flowchart: Off-page Connector 39">
              <a:extLst>
                <a:ext uri="{FF2B5EF4-FFF2-40B4-BE49-F238E27FC236}">
                  <a16:creationId xmlns:a16="http://schemas.microsoft.com/office/drawing/2014/main" id="{35BFE7BF-60F8-417D-9EDC-D3BF450873F5}"/>
                </a:ext>
              </a:extLst>
            </p:cNvPr>
            <p:cNvSpPr/>
            <p:nvPr/>
          </p:nvSpPr>
          <p:spPr>
            <a:xfrm>
              <a:off x="5266068" y="3215675"/>
              <a:ext cx="229563" cy="329887"/>
            </a:xfrm>
            <a:prstGeom prst="flowChartOffpageConnec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1" name="Oval 40">
              <a:extLst>
                <a:ext uri="{FF2B5EF4-FFF2-40B4-BE49-F238E27FC236}">
                  <a16:creationId xmlns:a16="http://schemas.microsoft.com/office/drawing/2014/main" id="{9BFE97FB-E30E-42B6-B0A7-A7E8C15C7156}"/>
                </a:ext>
              </a:extLst>
            </p:cNvPr>
            <p:cNvSpPr/>
            <p:nvPr/>
          </p:nvSpPr>
          <p:spPr>
            <a:xfrm>
              <a:off x="4972633" y="2226014"/>
              <a:ext cx="798471" cy="1099622"/>
            </a:xfrm>
            <a:prstGeom prst="ellipse">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2" name="Flowchart: Delay 41">
              <a:extLst>
                <a:ext uri="{FF2B5EF4-FFF2-40B4-BE49-F238E27FC236}">
                  <a16:creationId xmlns:a16="http://schemas.microsoft.com/office/drawing/2014/main" id="{90B26D89-5A3B-45D7-9560-EF121ECB3ABA}"/>
                </a:ext>
              </a:extLst>
            </p:cNvPr>
            <p:cNvSpPr/>
            <p:nvPr/>
          </p:nvSpPr>
          <p:spPr>
            <a:xfrm rot="2022916" flipH="1">
              <a:off x="4924698" y="3407287"/>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43" name="Isosceles Triangle 42">
              <a:extLst>
                <a:ext uri="{FF2B5EF4-FFF2-40B4-BE49-F238E27FC236}">
                  <a16:creationId xmlns:a16="http://schemas.microsoft.com/office/drawing/2014/main" id="{1E34B093-5375-4510-97A7-9567222CB4D2}"/>
                </a:ext>
              </a:extLst>
            </p:cNvPr>
            <p:cNvSpPr/>
            <p:nvPr/>
          </p:nvSpPr>
          <p:spPr>
            <a:xfrm rot="10800000">
              <a:off x="5255921" y="3067186"/>
              <a:ext cx="269470" cy="144746"/>
            </a:xfrm>
            <a:prstGeom prst="triangle">
              <a:avLst/>
            </a:prstGeom>
            <a:solidFill>
              <a:sysClr val="window" lastClr="FFFFFF"/>
            </a:solidFill>
            <a:ln w="19050" cap="flat" cmpd="sng" algn="ctr">
              <a:solidFill>
                <a:srgbClr val="C48648"/>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4" name="Oval 43">
              <a:extLst>
                <a:ext uri="{FF2B5EF4-FFF2-40B4-BE49-F238E27FC236}">
                  <a16:creationId xmlns:a16="http://schemas.microsoft.com/office/drawing/2014/main" id="{07643ABC-4146-4395-B2F4-FD32F1A19CC5}"/>
                </a:ext>
              </a:extLst>
            </p:cNvPr>
            <p:cNvSpPr/>
            <p:nvPr/>
          </p:nvSpPr>
          <p:spPr>
            <a:xfrm rot="21284756">
              <a:off x="5112916" y="2717655"/>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5" name="Oval 44">
              <a:extLst>
                <a:ext uri="{FF2B5EF4-FFF2-40B4-BE49-F238E27FC236}">
                  <a16:creationId xmlns:a16="http://schemas.microsoft.com/office/drawing/2014/main" id="{F471495F-E27F-4ADA-B6F9-3BBD577F7E2F}"/>
                </a:ext>
              </a:extLst>
            </p:cNvPr>
            <p:cNvSpPr/>
            <p:nvPr/>
          </p:nvSpPr>
          <p:spPr>
            <a:xfrm>
              <a:off x="5168235"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6" name="Oval 45">
              <a:extLst>
                <a:ext uri="{FF2B5EF4-FFF2-40B4-BE49-F238E27FC236}">
                  <a16:creationId xmlns:a16="http://schemas.microsoft.com/office/drawing/2014/main" id="{9A0AF110-A339-47EA-A9FB-471290CDEDFE}"/>
                </a:ext>
              </a:extLst>
            </p:cNvPr>
            <p:cNvSpPr/>
            <p:nvPr/>
          </p:nvSpPr>
          <p:spPr>
            <a:xfrm rot="315244" flipH="1">
              <a:off x="5477852" y="2707714"/>
              <a:ext cx="175636" cy="274076"/>
            </a:xfrm>
            <a:prstGeom prst="ellipse">
              <a:avLst/>
            </a:prstGeom>
            <a:solidFill>
              <a:sysClr val="window" lastClr="FFFFFF"/>
            </a:solidFill>
            <a:ln w="12700"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7" name="Oval 46">
              <a:extLst>
                <a:ext uri="{FF2B5EF4-FFF2-40B4-BE49-F238E27FC236}">
                  <a16:creationId xmlns:a16="http://schemas.microsoft.com/office/drawing/2014/main" id="{9FFBDCA9-716D-4C13-AC84-0E29BD09874D}"/>
                </a:ext>
              </a:extLst>
            </p:cNvPr>
            <p:cNvSpPr/>
            <p:nvPr/>
          </p:nvSpPr>
          <p:spPr>
            <a:xfrm>
              <a:off x="5531782"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8" name="Flowchart: Terminator 47">
              <a:extLst>
                <a:ext uri="{FF2B5EF4-FFF2-40B4-BE49-F238E27FC236}">
                  <a16:creationId xmlns:a16="http://schemas.microsoft.com/office/drawing/2014/main" id="{7418BCA0-C352-4692-9191-D442777F8A81}"/>
                </a:ext>
              </a:extLst>
            </p:cNvPr>
            <p:cNvSpPr/>
            <p:nvPr/>
          </p:nvSpPr>
          <p:spPr>
            <a:xfrm rot="21216315">
              <a:off x="5100384" y="2638178"/>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49" name="Flowchart: Terminator 48">
              <a:extLst>
                <a:ext uri="{FF2B5EF4-FFF2-40B4-BE49-F238E27FC236}">
                  <a16:creationId xmlns:a16="http://schemas.microsoft.com/office/drawing/2014/main" id="{C5C9CCC3-E75B-47C8-81B3-65D6E0049602}"/>
                </a:ext>
              </a:extLst>
            </p:cNvPr>
            <p:cNvSpPr/>
            <p:nvPr/>
          </p:nvSpPr>
          <p:spPr>
            <a:xfrm rot="174846">
              <a:off x="5500283" y="2643602"/>
              <a:ext cx="165684" cy="65976"/>
            </a:xfrm>
            <a:prstGeom prst="flowChartTerminator">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0" name="Moon 49">
              <a:extLst>
                <a:ext uri="{FF2B5EF4-FFF2-40B4-BE49-F238E27FC236}">
                  <a16:creationId xmlns:a16="http://schemas.microsoft.com/office/drawing/2014/main" id="{D8701873-AA3E-4BAB-9F8E-356757F77021}"/>
                </a:ext>
              </a:extLst>
            </p:cNvPr>
            <p:cNvSpPr/>
            <p:nvPr/>
          </p:nvSpPr>
          <p:spPr>
            <a:xfrm rot="5400000">
              <a:off x="5115356" y="1983991"/>
              <a:ext cx="513024" cy="820232"/>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algn="ctr">
                <a:defRPr/>
              </a:pPr>
              <a:endParaRPr lang="en-US" sz="1530" kern="0">
                <a:solidFill>
                  <a:prstClr val="white"/>
                </a:solidFill>
                <a:latin typeface="Calibri"/>
              </a:endParaRPr>
            </a:p>
          </p:txBody>
        </p:sp>
        <p:sp>
          <p:nvSpPr>
            <p:cNvPr id="51" name="Moon 50">
              <a:extLst>
                <a:ext uri="{FF2B5EF4-FFF2-40B4-BE49-F238E27FC236}">
                  <a16:creationId xmlns:a16="http://schemas.microsoft.com/office/drawing/2014/main" id="{4329A45D-7EF6-4264-8E8E-BB69336284F1}"/>
                </a:ext>
              </a:extLst>
            </p:cNvPr>
            <p:cNvSpPr/>
            <p:nvPr/>
          </p:nvSpPr>
          <p:spPr>
            <a:xfrm rot="5400000">
              <a:off x="5141019" y="2057628"/>
              <a:ext cx="463450" cy="800223"/>
            </a:xfrm>
            <a:prstGeom prst="moon">
              <a:avLst>
                <a:gd name="adj" fmla="val 52142"/>
              </a:avLst>
            </a:prstGeom>
            <a:solidFill>
              <a:srgbClr val="191919"/>
            </a:solidFill>
            <a:ln w="3175"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2" name="Oval 51">
              <a:extLst>
                <a:ext uri="{FF2B5EF4-FFF2-40B4-BE49-F238E27FC236}">
                  <a16:creationId xmlns:a16="http://schemas.microsoft.com/office/drawing/2014/main" id="{F561E819-0E72-4165-9DA8-3E6B4A915FFC}"/>
                </a:ext>
              </a:extLst>
            </p:cNvPr>
            <p:cNvSpPr/>
            <p:nvPr/>
          </p:nvSpPr>
          <p:spPr>
            <a:xfrm>
              <a:off x="5220237" y="2177348"/>
              <a:ext cx="316885" cy="77534"/>
            </a:xfrm>
            <a:prstGeom prst="ellipse">
              <a:avLst/>
            </a:prstGeom>
            <a:solidFill>
              <a:srgbClr val="191919"/>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3" name="Right Triangle 52">
              <a:extLst>
                <a:ext uri="{FF2B5EF4-FFF2-40B4-BE49-F238E27FC236}">
                  <a16:creationId xmlns:a16="http://schemas.microsoft.com/office/drawing/2014/main" id="{046210B7-29EA-4FF7-BEB1-23C39E0EA194}"/>
                </a:ext>
              </a:extLst>
            </p:cNvPr>
            <p:cNvSpPr/>
            <p:nvPr/>
          </p:nvSpPr>
          <p:spPr>
            <a:xfrm rot="8699319">
              <a:off x="5153787"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4" name="Right Triangle 53">
              <a:extLst>
                <a:ext uri="{FF2B5EF4-FFF2-40B4-BE49-F238E27FC236}">
                  <a16:creationId xmlns:a16="http://schemas.microsoft.com/office/drawing/2014/main" id="{3092DC20-3E13-42A8-BB7E-7A3C62DDE40E}"/>
                </a:ext>
              </a:extLst>
            </p:cNvPr>
            <p:cNvSpPr/>
            <p:nvPr/>
          </p:nvSpPr>
          <p:spPr>
            <a:xfrm rot="12900681" flipH="1">
              <a:off x="5441834" y="3403797"/>
              <a:ext cx="171458" cy="220576"/>
            </a:xfrm>
            <a:prstGeom prst="rtTriangle">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a:solidFill>
                  <a:prstClr val="white"/>
                </a:solidFill>
                <a:latin typeface="Calibri"/>
              </a:endParaRPr>
            </a:p>
          </p:txBody>
        </p:sp>
        <p:sp>
          <p:nvSpPr>
            <p:cNvPr id="55" name="Flowchart: Terminator 54">
              <a:extLst>
                <a:ext uri="{FF2B5EF4-FFF2-40B4-BE49-F238E27FC236}">
                  <a16:creationId xmlns:a16="http://schemas.microsoft.com/office/drawing/2014/main" id="{60BABE59-C315-4670-B918-AD1272EE0F23}"/>
                </a:ext>
              </a:extLst>
            </p:cNvPr>
            <p:cNvSpPr/>
            <p:nvPr/>
          </p:nvSpPr>
          <p:spPr>
            <a:xfrm rot="18655420" flipH="1">
              <a:off x="4847734" y="4081320"/>
              <a:ext cx="106888" cy="287672"/>
            </a:xfrm>
            <a:prstGeom prst="flowChartTerminator">
              <a:avLst/>
            </a:prstGeom>
            <a:solidFill>
              <a:srgbClr val="B6793C"/>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sp>
          <p:nvSpPr>
            <p:cNvPr id="56" name="Flowchart: Connector 55">
              <a:extLst>
                <a:ext uri="{FF2B5EF4-FFF2-40B4-BE49-F238E27FC236}">
                  <a16:creationId xmlns:a16="http://schemas.microsoft.com/office/drawing/2014/main" id="{92959D64-9EAB-4DBD-80AC-1D11D9D791D2}"/>
                </a:ext>
              </a:extLst>
            </p:cNvPr>
            <p:cNvSpPr/>
            <p:nvPr/>
          </p:nvSpPr>
          <p:spPr>
            <a:xfrm>
              <a:off x="5345196" y="3594227"/>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7" name="Flowchart: Connector 56">
              <a:extLst>
                <a:ext uri="{FF2B5EF4-FFF2-40B4-BE49-F238E27FC236}">
                  <a16:creationId xmlns:a16="http://schemas.microsoft.com/office/drawing/2014/main" id="{77F14125-0F26-4500-938F-E24DB36745F5}"/>
                </a:ext>
              </a:extLst>
            </p:cNvPr>
            <p:cNvSpPr/>
            <p:nvPr/>
          </p:nvSpPr>
          <p:spPr>
            <a:xfrm>
              <a:off x="5345196" y="3689793"/>
              <a:ext cx="55093" cy="65976"/>
            </a:xfrm>
            <a:prstGeom prst="flowChartConnector">
              <a:avLst/>
            </a:prstGeom>
            <a:solidFill>
              <a:srgbClr val="008000"/>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sp>
          <p:nvSpPr>
            <p:cNvPr id="58" name="Freeform: Shape 204">
              <a:extLst>
                <a:ext uri="{FF2B5EF4-FFF2-40B4-BE49-F238E27FC236}">
                  <a16:creationId xmlns:a16="http://schemas.microsoft.com/office/drawing/2014/main" id="{4DAF1DFF-DDC4-49DF-94AC-9EB2762B138E}"/>
                </a:ext>
              </a:extLst>
            </p:cNvPr>
            <p:cNvSpPr/>
            <p:nvPr/>
          </p:nvSpPr>
          <p:spPr>
            <a:xfrm rot="16200000">
              <a:off x="4918579" y="4277240"/>
              <a:ext cx="207357" cy="18182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9" name="Flowchart: Delay 58">
              <a:extLst>
                <a:ext uri="{FF2B5EF4-FFF2-40B4-BE49-F238E27FC236}">
                  <a16:creationId xmlns:a16="http://schemas.microsoft.com/office/drawing/2014/main" id="{A72FD68B-70DA-4CD7-A25D-C0CF06837DD3}"/>
                </a:ext>
              </a:extLst>
            </p:cNvPr>
            <p:cNvSpPr/>
            <p:nvPr/>
          </p:nvSpPr>
          <p:spPr>
            <a:xfrm rot="19976169">
              <a:off x="5575358" y="3394920"/>
              <a:ext cx="221575" cy="496649"/>
            </a:xfrm>
            <a:prstGeom prst="flowChartDelay">
              <a:avLst/>
            </a:prstGeom>
            <a:solidFill>
              <a:srgbClr val="00B050"/>
            </a:solidFill>
            <a:ln w="9525" cap="flat" cmpd="sng" algn="ctr">
              <a:noFill/>
              <a:prstDash val="solid"/>
            </a:ln>
            <a:effectLst/>
          </p:spPr>
          <p:txBody>
            <a:bodyPr rtlCol="0" anchor="ctr"/>
            <a:lstStyle/>
            <a:p>
              <a:pPr algn="ctr" fontAlgn="base">
                <a:spcBef>
                  <a:spcPct val="0"/>
                </a:spcBef>
                <a:spcAft>
                  <a:spcPct val="0"/>
                </a:spcAft>
                <a:defRPr/>
              </a:pPr>
              <a:endParaRPr lang="en-US" sz="1530" kern="0" dirty="0">
                <a:solidFill>
                  <a:prstClr val="white"/>
                </a:solidFill>
                <a:latin typeface="Calibri"/>
              </a:endParaRPr>
            </a:p>
          </p:txBody>
        </p:sp>
        <p:grpSp>
          <p:nvGrpSpPr>
            <p:cNvPr id="60" name="Group 59">
              <a:extLst>
                <a:ext uri="{FF2B5EF4-FFF2-40B4-BE49-F238E27FC236}">
                  <a16:creationId xmlns:a16="http://schemas.microsoft.com/office/drawing/2014/main" id="{90D67846-0B71-4058-8788-E5C34FFA6544}"/>
                </a:ext>
              </a:extLst>
            </p:cNvPr>
            <p:cNvGrpSpPr/>
            <p:nvPr/>
          </p:nvGrpSpPr>
          <p:grpSpPr>
            <a:xfrm>
              <a:off x="5449853" y="3526687"/>
              <a:ext cx="224801" cy="395195"/>
              <a:chOff x="859632" y="2338402"/>
              <a:chExt cx="571500" cy="788345"/>
            </a:xfrm>
          </p:grpSpPr>
          <p:sp>
            <p:nvSpPr>
              <p:cNvPr id="61" name="Rectangle 60">
                <a:extLst>
                  <a:ext uri="{FF2B5EF4-FFF2-40B4-BE49-F238E27FC236}">
                    <a16:creationId xmlns:a16="http://schemas.microsoft.com/office/drawing/2014/main" id="{72AFEF14-E150-4CE8-A210-1D23252156B0}"/>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algn="ctr">
                  <a:defRPr/>
                </a:pPr>
                <a:endParaRPr lang="en-US" sz="1530" kern="0">
                  <a:solidFill>
                    <a:prstClr val="white"/>
                  </a:solidFill>
                  <a:latin typeface="Calibri"/>
                </a:endParaRPr>
              </a:p>
            </p:txBody>
          </p:sp>
          <p:pic>
            <p:nvPicPr>
              <p:cNvPr id="62" name="Picture 61">
                <a:extLst>
                  <a:ext uri="{FF2B5EF4-FFF2-40B4-BE49-F238E27FC236}">
                    <a16:creationId xmlns:a16="http://schemas.microsoft.com/office/drawing/2014/main" id="{D8CF170D-97E2-408D-9EE8-CF89CE29D6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Tree>
    <p:extLst>
      <p:ext uri="{BB962C8B-B14F-4D97-AF65-F5344CB8AC3E}">
        <p14:creationId xmlns:p14="http://schemas.microsoft.com/office/powerpoint/2010/main" val="28211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 name="Freeform: Shape 90"/>
          <p:cNvSpPr/>
          <p:nvPr/>
        </p:nvSpPr>
        <p:spPr>
          <a:xfrm>
            <a:off x="-2" y="4372860"/>
            <a:ext cx="12293602" cy="2479932"/>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8646B4E-6E27-4406-AA8E-3B97ED4D7B79}"/>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Shape 36">
            <a:extLst>
              <a:ext uri="{FF2B5EF4-FFF2-40B4-BE49-F238E27FC236}">
                <a16:creationId xmlns:a16="http://schemas.microsoft.com/office/drawing/2014/main" id="{1695E3D1-AADA-4659-A1F8-84D904733C74}"/>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4" name="Picture 13"/>
          <p:cNvPicPr>
            <a:picLocks noChangeAspect="1"/>
          </p:cNvPicPr>
          <p:nvPr/>
        </p:nvPicPr>
        <p:blipFill rotWithShape="1">
          <a:blip r:embed="rId3"/>
          <a:srcRect r="79017"/>
          <a:stretch/>
        </p:blipFill>
        <p:spPr>
          <a:xfrm>
            <a:off x="4082960" y="-17697"/>
            <a:ext cx="1326585" cy="1011228"/>
          </a:xfrm>
          <a:prstGeom prst="rect">
            <a:avLst/>
          </a:prstGeom>
        </p:spPr>
      </p:pic>
      <p:pic>
        <p:nvPicPr>
          <p:cNvPr id="46" name="Picture 45">
            <a:extLst>
              <a:ext uri="{FF2B5EF4-FFF2-40B4-BE49-F238E27FC236}">
                <a16:creationId xmlns:a16="http://schemas.microsoft.com/office/drawing/2014/main" id="{05D8176A-2939-444A-AEE2-4FE53DBB1FD9}"/>
              </a:ext>
            </a:extLst>
          </p:cNvPr>
          <p:cNvPicPr>
            <a:picLocks noChangeAspect="1"/>
          </p:cNvPicPr>
          <p:nvPr/>
        </p:nvPicPr>
        <p:blipFill>
          <a:blip r:embed="rId4"/>
          <a:stretch>
            <a:fillRect/>
          </a:stretch>
        </p:blipFill>
        <p:spPr>
          <a:xfrm>
            <a:off x="7862892" y="1751327"/>
            <a:ext cx="1655491" cy="4629240"/>
          </a:xfrm>
          <a:prstGeom prst="rect">
            <a:avLst/>
          </a:prstGeom>
        </p:spPr>
      </p:pic>
      <p:grpSp>
        <p:nvGrpSpPr>
          <p:cNvPr id="47" name="Group 46">
            <a:extLst>
              <a:ext uri="{FF2B5EF4-FFF2-40B4-BE49-F238E27FC236}">
                <a16:creationId xmlns:a16="http://schemas.microsoft.com/office/drawing/2014/main" id="{1FAABEEA-E601-49CE-B618-D69B25F68947}"/>
              </a:ext>
            </a:extLst>
          </p:cNvPr>
          <p:cNvGrpSpPr/>
          <p:nvPr/>
        </p:nvGrpSpPr>
        <p:grpSpPr>
          <a:xfrm>
            <a:off x="8746109" y="4252226"/>
            <a:ext cx="1239764" cy="948833"/>
            <a:chOff x="753709" y="2298936"/>
            <a:chExt cx="3464036" cy="1998423"/>
          </a:xfrm>
        </p:grpSpPr>
        <p:pic>
          <p:nvPicPr>
            <p:cNvPr id="48" name="Picture 47">
              <a:extLst>
                <a:ext uri="{FF2B5EF4-FFF2-40B4-BE49-F238E27FC236}">
                  <a16:creationId xmlns:a16="http://schemas.microsoft.com/office/drawing/2014/main" id="{DC8C8247-78E2-4B0C-BB4B-B70F45B29B67}"/>
                </a:ext>
              </a:extLst>
            </p:cNvPr>
            <p:cNvPicPr>
              <a:picLocks noChangeAspect="1"/>
            </p:cNvPicPr>
            <p:nvPr/>
          </p:nvPicPr>
          <p:blipFill rotWithShape="1">
            <a:blip r:embed="rId5"/>
            <a:srcRect l="2714" t="15611" r="2486" b="30399"/>
            <a:stretch/>
          </p:blipFill>
          <p:spPr>
            <a:xfrm>
              <a:off x="763345" y="2298936"/>
              <a:ext cx="3454400" cy="1967321"/>
            </a:xfrm>
            <a:prstGeom prst="rect">
              <a:avLst/>
            </a:prstGeom>
          </p:spPr>
        </p:pic>
        <p:pic>
          <p:nvPicPr>
            <p:cNvPr id="49" name="Picture 48">
              <a:extLst>
                <a:ext uri="{FF2B5EF4-FFF2-40B4-BE49-F238E27FC236}">
                  <a16:creationId xmlns:a16="http://schemas.microsoft.com/office/drawing/2014/main" id="{137D7F27-CF92-40FC-B8A3-E672CBC789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50" name="Picture 49">
              <a:extLst>
                <a:ext uri="{FF2B5EF4-FFF2-40B4-BE49-F238E27FC236}">
                  <a16:creationId xmlns:a16="http://schemas.microsoft.com/office/drawing/2014/main" id="{03E0B439-5D6C-4304-8EA9-BD606640C8CE}"/>
                </a:ext>
              </a:extLst>
            </p:cNvPr>
            <p:cNvPicPr>
              <a:picLocks noChangeAspect="1"/>
            </p:cNvPicPr>
            <p:nvPr/>
          </p:nvPicPr>
          <p:blipFill>
            <a:blip r:embed="rId8"/>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51" name="Picture 50">
              <a:extLst>
                <a:ext uri="{FF2B5EF4-FFF2-40B4-BE49-F238E27FC236}">
                  <a16:creationId xmlns:a16="http://schemas.microsoft.com/office/drawing/2014/main" id="{93EE1E58-E0E8-4C67-8141-EE62013156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52" name="Picture 51" descr="A picture containing clipart&#10;&#10;Description generated with very high confidence">
              <a:extLst>
                <a:ext uri="{FF2B5EF4-FFF2-40B4-BE49-F238E27FC236}">
                  <a16:creationId xmlns:a16="http://schemas.microsoft.com/office/drawing/2014/main" id="{40DDFB98-41C3-4E53-8237-9D9FC59B52C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53" name="Picture 52">
              <a:extLst>
                <a:ext uri="{FF2B5EF4-FFF2-40B4-BE49-F238E27FC236}">
                  <a16:creationId xmlns:a16="http://schemas.microsoft.com/office/drawing/2014/main" id="{864BA065-D311-4AA1-BBDF-4080A19C6548}"/>
                </a:ext>
              </a:extLst>
            </p:cNvPr>
            <p:cNvPicPr>
              <a:picLocks noChangeAspect="1"/>
            </p:cNvPicPr>
            <p:nvPr/>
          </p:nvPicPr>
          <p:blipFill rotWithShape="1">
            <a:blip r:embed="rId12"/>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sp>
        <p:nvSpPr>
          <p:cNvPr id="248" name="Title 1">
            <a:extLst>
              <a:ext uri="{FF2B5EF4-FFF2-40B4-BE49-F238E27FC236}">
                <a16:creationId xmlns:a16="http://schemas.microsoft.com/office/drawing/2014/main" id="{99F252B6-5571-4A45-887A-044540F36A25}"/>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249" name="Picture 248">
            <a:extLst>
              <a:ext uri="{FF2B5EF4-FFF2-40B4-BE49-F238E27FC236}">
                <a16:creationId xmlns:a16="http://schemas.microsoft.com/office/drawing/2014/main" id="{CDC50F28-7898-4E86-A567-DF3FF9BD40B7}"/>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251" name="Rectangle 250">
            <a:extLst>
              <a:ext uri="{FF2B5EF4-FFF2-40B4-BE49-F238E27FC236}">
                <a16:creationId xmlns:a16="http://schemas.microsoft.com/office/drawing/2014/main" id="{73613826-A14E-4343-AB3B-7E6DB51985EE}"/>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2" name="Freeform: Shape 36">
            <a:extLst>
              <a:ext uri="{FF2B5EF4-FFF2-40B4-BE49-F238E27FC236}">
                <a16:creationId xmlns:a16="http://schemas.microsoft.com/office/drawing/2014/main" id="{8D5A7FCE-B372-4D94-B730-ABB61EDE067C}"/>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253" name="Picture 252">
            <a:extLst>
              <a:ext uri="{FF2B5EF4-FFF2-40B4-BE49-F238E27FC236}">
                <a16:creationId xmlns:a16="http://schemas.microsoft.com/office/drawing/2014/main" id="{65307882-7E85-407B-B726-AE7A76A78114}"/>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255" name="Freeform: Shape 36">
            <a:extLst>
              <a:ext uri="{FF2B5EF4-FFF2-40B4-BE49-F238E27FC236}">
                <a16:creationId xmlns:a16="http://schemas.microsoft.com/office/drawing/2014/main" id="{96CB8744-E985-4783-83C1-0F6C73CEA62B}"/>
              </a:ext>
            </a:extLst>
          </p:cNvPr>
          <p:cNvSpPr/>
          <p:nvPr/>
        </p:nvSpPr>
        <p:spPr>
          <a:xfrm flipH="1">
            <a:off x="-2" y="1188847"/>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Build Valued Customers</a:t>
            </a:r>
          </a:p>
        </p:txBody>
      </p:sp>
      <p:sp>
        <p:nvSpPr>
          <p:cNvPr id="256" name="Freeform: Shape 36">
            <a:extLst>
              <a:ext uri="{FF2B5EF4-FFF2-40B4-BE49-F238E27FC236}">
                <a16:creationId xmlns:a16="http://schemas.microsoft.com/office/drawing/2014/main" id="{D3596B09-88E0-47E7-987E-CB218AEF9E52}"/>
              </a:ext>
            </a:extLst>
          </p:cNvPr>
          <p:cNvSpPr/>
          <p:nvPr/>
        </p:nvSpPr>
        <p:spPr>
          <a:xfrm flipH="1">
            <a:off x="-2" y="2316376"/>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Avoid Negativity</a:t>
            </a:r>
          </a:p>
        </p:txBody>
      </p:sp>
      <p:sp>
        <p:nvSpPr>
          <p:cNvPr id="257" name="Freeform: Shape 36">
            <a:extLst>
              <a:ext uri="{FF2B5EF4-FFF2-40B4-BE49-F238E27FC236}">
                <a16:creationId xmlns:a16="http://schemas.microsoft.com/office/drawing/2014/main" id="{3F3EE050-1E89-4375-9041-ACB3A157A8B4}"/>
              </a:ext>
            </a:extLst>
          </p:cNvPr>
          <p:cNvSpPr/>
          <p:nvPr/>
        </p:nvSpPr>
        <p:spPr>
          <a:xfrm flipH="1">
            <a:off x="-2" y="3443905"/>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Positive Work Environment</a:t>
            </a:r>
          </a:p>
        </p:txBody>
      </p:sp>
      <p:sp>
        <p:nvSpPr>
          <p:cNvPr id="258" name="Freeform: Shape 36">
            <a:extLst>
              <a:ext uri="{FF2B5EF4-FFF2-40B4-BE49-F238E27FC236}">
                <a16:creationId xmlns:a16="http://schemas.microsoft.com/office/drawing/2014/main" id="{AECF885E-CB60-4AEC-94B1-91A7458B4454}"/>
              </a:ext>
            </a:extLst>
          </p:cNvPr>
          <p:cNvSpPr/>
          <p:nvPr/>
        </p:nvSpPr>
        <p:spPr>
          <a:xfrm flipH="1">
            <a:off x="-2" y="4571434"/>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Motivate Staff</a:t>
            </a:r>
          </a:p>
        </p:txBody>
      </p:sp>
    </p:spTree>
    <p:extLst>
      <p:ext uri="{BB962C8B-B14F-4D97-AF65-F5344CB8AC3E}">
        <p14:creationId xmlns:p14="http://schemas.microsoft.com/office/powerpoint/2010/main" val="42764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500" fill="hold"/>
                                        <p:tgtEl>
                                          <p:spTgt spid="255"/>
                                        </p:tgtEl>
                                        <p:attrNameLst>
                                          <p:attrName>ppt_x</p:attrName>
                                        </p:attrNameLst>
                                      </p:cBhvr>
                                      <p:tavLst>
                                        <p:tav tm="0">
                                          <p:val>
                                            <p:strVal val="0-#ppt_w/2"/>
                                          </p:val>
                                        </p:tav>
                                        <p:tav tm="100000">
                                          <p:val>
                                            <p:strVal val="#ppt_x"/>
                                          </p:val>
                                        </p:tav>
                                      </p:tavLst>
                                    </p:anim>
                                    <p:anim calcmode="lin" valueType="num">
                                      <p:cBhvr additive="base">
                                        <p:cTn id="8" dur="500" fill="hold"/>
                                        <p:tgtEl>
                                          <p:spTgt spid="2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
                                        </p:tgtEl>
                                        <p:attrNameLst>
                                          <p:attrName>style.visibility</p:attrName>
                                        </p:attrNameLst>
                                      </p:cBhvr>
                                      <p:to>
                                        <p:strVal val="visible"/>
                                      </p:to>
                                    </p:set>
                                    <p:anim calcmode="lin" valueType="num">
                                      <p:cBhvr additive="base">
                                        <p:cTn id="13" dur="500" fill="hold"/>
                                        <p:tgtEl>
                                          <p:spTgt spid="256"/>
                                        </p:tgtEl>
                                        <p:attrNameLst>
                                          <p:attrName>ppt_x</p:attrName>
                                        </p:attrNameLst>
                                      </p:cBhvr>
                                      <p:tavLst>
                                        <p:tav tm="0">
                                          <p:val>
                                            <p:strVal val="0-#ppt_w/2"/>
                                          </p:val>
                                        </p:tav>
                                        <p:tav tm="100000">
                                          <p:val>
                                            <p:strVal val="#ppt_x"/>
                                          </p:val>
                                        </p:tav>
                                      </p:tavLst>
                                    </p:anim>
                                    <p:anim calcmode="lin" valueType="num">
                                      <p:cBhvr additive="base">
                                        <p:cTn id="14"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7"/>
                                        </p:tgtEl>
                                        <p:attrNameLst>
                                          <p:attrName>style.visibility</p:attrName>
                                        </p:attrNameLst>
                                      </p:cBhvr>
                                      <p:to>
                                        <p:strVal val="visible"/>
                                      </p:to>
                                    </p:set>
                                    <p:anim calcmode="lin" valueType="num">
                                      <p:cBhvr additive="base">
                                        <p:cTn id="19" dur="500" fill="hold"/>
                                        <p:tgtEl>
                                          <p:spTgt spid="257"/>
                                        </p:tgtEl>
                                        <p:attrNameLst>
                                          <p:attrName>ppt_x</p:attrName>
                                        </p:attrNameLst>
                                      </p:cBhvr>
                                      <p:tavLst>
                                        <p:tav tm="0">
                                          <p:val>
                                            <p:strVal val="0-#ppt_w/2"/>
                                          </p:val>
                                        </p:tav>
                                        <p:tav tm="100000">
                                          <p:val>
                                            <p:strVal val="#ppt_x"/>
                                          </p:val>
                                        </p:tav>
                                      </p:tavLst>
                                    </p:anim>
                                    <p:anim calcmode="lin" valueType="num">
                                      <p:cBhvr additive="base">
                                        <p:cTn id="20" dur="500" fill="hold"/>
                                        <p:tgtEl>
                                          <p:spTgt spid="25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8"/>
                                        </p:tgtEl>
                                        <p:attrNameLst>
                                          <p:attrName>style.visibility</p:attrName>
                                        </p:attrNameLst>
                                      </p:cBhvr>
                                      <p:to>
                                        <p:strVal val="visible"/>
                                      </p:to>
                                    </p:set>
                                    <p:anim calcmode="lin" valueType="num">
                                      <p:cBhvr additive="base">
                                        <p:cTn id="25" dur="500" fill="hold"/>
                                        <p:tgtEl>
                                          <p:spTgt spid="258"/>
                                        </p:tgtEl>
                                        <p:attrNameLst>
                                          <p:attrName>ppt_x</p:attrName>
                                        </p:attrNameLst>
                                      </p:cBhvr>
                                      <p:tavLst>
                                        <p:tav tm="0">
                                          <p:val>
                                            <p:strVal val="0-#ppt_w/2"/>
                                          </p:val>
                                        </p:tav>
                                        <p:tav tm="100000">
                                          <p:val>
                                            <p:strVal val="#ppt_x"/>
                                          </p:val>
                                        </p:tav>
                                      </p:tavLst>
                                    </p:anim>
                                    <p:anim calcmode="lin" valueType="num">
                                      <p:cBhvr additive="base">
                                        <p:cTn id="26" dur="500" fill="hold"/>
                                        <p:tgtEl>
                                          <p:spTgt spid="2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p:bldP spid="256" grpId="0" animBg="1"/>
      <p:bldP spid="257" grpId="0" animBg="1"/>
      <p:bldP spid="25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 name="Freeform: Shape 90"/>
          <p:cNvSpPr/>
          <p:nvPr/>
        </p:nvSpPr>
        <p:spPr>
          <a:xfrm>
            <a:off x="9134" y="4372860"/>
            <a:ext cx="12192000" cy="2479932"/>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Heather">
            <a:extLst>
              <a:ext uri="{FF2B5EF4-FFF2-40B4-BE49-F238E27FC236}">
                <a16:creationId xmlns:a16="http://schemas.microsoft.com/office/drawing/2014/main" id="{B4DE42B1-3D98-48C6-BDA1-A540A28D63ED}"/>
              </a:ext>
            </a:extLst>
          </p:cNvPr>
          <p:cNvGrpSpPr/>
          <p:nvPr/>
        </p:nvGrpSpPr>
        <p:grpSpPr>
          <a:xfrm>
            <a:off x="-315321" y="4052335"/>
            <a:ext cx="1547555" cy="2269022"/>
            <a:chOff x="3627610" y="3924577"/>
            <a:chExt cx="1475648" cy="2073568"/>
          </a:xfrm>
        </p:grpSpPr>
        <p:grpSp>
          <p:nvGrpSpPr>
            <p:cNvPr id="85" name="Group 84">
              <a:extLst>
                <a:ext uri="{FF2B5EF4-FFF2-40B4-BE49-F238E27FC236}">
                  <a16:creationId xmlns:a16="http://schemas.microsoft.com/office/drawing/2014/main" id="{05381CCD-AC31-4E26-A094-B709DD056222}"/>
                </a:ext>
              </a:extLst>
            </p:cNvPr>
            <p:cNvGrpSpPr/>
            <p:nvPr/>
          </p:nvGrpSpPr>
          <p:grpSpPr>
            <a:xfrm>
              <a:off x="3966959" y="5234079"/>
              <a:ext cx="861710" cy="444635"/>
              <a:chOff x="6783868" y="4995224"/>
              <a:chExt cx="861710" cy="444635"/>
            </a:xfrm>
            <a:solidFill>
              <a:srgbClr val="97663B"/>
            </a:solidFill>
          </p:grpSpPr>
          <p:sp>
            <p:nvSpPr>
              <p:cNvPr id="129" name="Freeform: Shape 128">
                <a:extLst>
                  <a:ext uri="{FF2B5EF4-FFF2-40B4-BE49-F238E27FC236}">
                    <a16:creationId xmlns:a16="http://schemas.microsoft.com/office/drawing/2014/main" id="{DBD9B666-CBDD-47AF-9DD0-809E0FC774D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E5E98E9C-6E60-42A3-83F1-F026328ECA72}"/>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6CD2DCFA-C1C3-40E6-BC8B-7EE27AFBBA52}"/>
                </a:ext>
              </a:extLst>
            </p:cNvPr>
            <p:cNvGrpSpPr/>
            <p:nvPr/>
          </p:nvGrpSpPr>
          <p:grpSpPr>
            <a:xfrm>
              <a:off x="4116588" y="5716829"/>
              <a:ext cx="570707" cy="281316"/>
              <a:chOff x="8321137" y="5334839"/>
              <a:chExt cx="570707" cy="281316"/>
            </a:xfrm>
          </p:grpSpPr>
          <p:sp>
            <p:nvSpPr>
              <p:cNvPr id="125" name="Rectangle 19">
                <a:extLst>
                  <a:ext uri="{FF2B5EF4-FFF2-40B4-BE49-F238E27FC236}">
                    <a16:creationId xmlns:a16="http://schemas.microsoft.com/office/drawing/2014/main" id="{7015F9ED-688C-49EE-9817-898F32A777CC}"/>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6" name="Rectangle 19">
                <a:extLst>
                  <a:ext uri="{FF2B5EF4-FFF2-40B4-BE49-F238E27FC236}">
                    <a16:creationId xmlns:a16="http://schemas.microsoft.com/office/drawing/2014/main" id="{F84DE297-2635-480A-9591-9354C748EC61}"/>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7" name="Rectangle 19">
                <a:extLst>
                  <a:ext uri="{FF2B5EF4-FFF2-40B4-BE49-F238E27FC236}">
                    <a16:creationId xmlns:a16="http://schemas.microsoft.com/office/drawing/2014/main" id="{3179A6F7-1407-4A4C-B169-39F53C6AFD41}"/>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8" name="Rectangle 19">
                <a:extLst>
                  <a:ext uri="{FF2B5EF4-FFF2-40B4-BE49-F238E27FC236}">
                    <a16:creationId xmlns:a16="http://schemas.microsoft.com/office/drawing/2014/main" id="{44548BA2-A344-4A9D-85DD-45435B5DC74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7" name="Rectangle 44">
              <a:extLst>
                <a:ext uri="{FF2B5EF4-FFF2-40B4-BE49-F238E27FC236}">
                  <a16:creationId xmlns:a16="http://schemas.microsoft.com/office/drawing/2014/main" id="{385EC8C9-3944-442A-B0FA-2124CAC412FA}"/>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565DA042-1840-484C-A3FF-4F5F7DB47DF7}"/>
                </a:ext>
              </a:extLst>
            </p:cNvPr>
            <p:cNvGrpSpPr/>
            <p:nvPr/>
          </p:nvGrpSpPr>
          <p:grpSpPr>
            <a:xfrm>
              <a:off x="4061105" y="5032138"/>
              <a:ext cx="709613" cy="522520"/>
              <a:chOff x="1916909" y="3505263"/>
              <a:chExt cx="709613" cy="522520"/>
            </a:xfrm>
          </p:grpSpPr>
          <p:sp>
            <p:nvSpPr>
              <p:cNvPr id="120" name="Rectangle: Rounded Corners 20">
                <a:extLst>
                  <a:ext uri="{FF2B5EF4-FFF2-40B4-BE49-F238E27FC236}">
                    <a16:creationId xmlns:a16="http://schemas.microsoft.com/office/drawing/2014/main" id="{E2496EB9-B80F-4185-B752-8AFC2DA98E12}"/>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4E0C157C-7023-4D42-8B20-F25F43408770}"/>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2" name="Rectangle: Rounded Corners 2">
                <a:extLst>
                  <a:ext uri="{FF2B5EF4-FFF2-40B4-BE49-F238E27FC236}">
                    <a16:creationId xmlns:a16="http://schemas.microsoft.com/office/drawing/2014/main" id="{BADE43A9-C571-43A8-8086-912C87137F68}"/>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9722AD0B-20DC-49DA-B724-CA2928F06409}"/>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C7D869EC-BF64-471D-BDED-20A93F2488C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9" name="Group 88">
              <a:extLst>
                <a:ext uri="{FF2B5EF4-FFF2-40B4-BE49-F238E27FC236}">
                  <a16:creationId xmlns:a16="http://schemas.microsoft.com/office/drawing/2014/main" id="{72D7D4C3-8CFD-4B78-BD21-E8DE4AD5AF0F}"/>
                </a:ext>
              </a:extLst>
            </p:cNvPr>
            <p:cNvGrpSpPr/>
            <p:nvPr/>
          </p:nvGrpSpPr>
          <p:grpSpPr>
            <a:xfrm>
              <a:off x="3821709" y="4226792"/>
              <a:ext cx="1167175" cy="851629"/>
              <a:chOff x="7389463" y="2893265"/>
              <a:chExt cx="1167175" cy="851629"/>
            </a:xfrm>
          </p:grpSpPr>
          <p:sp>
            <p:nvSpPr>
              <p:cNvPr id="117" name="Oval 36">
                <a:extLst>
                  <a:ext uri="{FF2B5EF4-FFF2-40B4-BE49-F238E27FC236}">
                    <a16:creationId xmlns:a16="http://schemas.microsoft.com/office/drawing/2014/main" id="{99D38889-C215-4E68-8CDB-238D1090892B}"/>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8" name="Oval 36">
                <a:extLst>
                  <a:ext uri="{FF2B5EF4-FFF2-40B4-BE49-F238E27FC236}">
                    <a16:creationId xmlns:a16="http://schemas.microsoft.com/office/drawing/2014/main" id="{CB1C2044-13FB-46BE-B3FA-88E6AEBFF981}"/>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9" name="Oval 33">
                <a:extLst>
                  <a:ext uri="{FF2B5EF4-FFF2-40B4-BE49-F238E27FC236}">
                    <a16:creationId xmlns:a16="http://schemas.microsoft.com/office/drawing/2014/main" id="{E7E1E242-ECAC-404C-A420-A1FEE2936589}"/>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7C1C7E11-DF40-4B94-99BE-CD5730F2AE54}"/>
                </a:ext>
              </a:extLst>
            </p:cNvPr>
            <p:cNvGrpSpPr/>
            <p:nvPr/>
          </p:nvGrpSpPr>
          <p:grpSpPr>
            <a:xfrm>
              <a:off x="4346645" y="4784714"/>
              <a:ext cx="117302" cy="190794"/>
              <a:chOff x="5382449" y="4491694"/>
              <a:chExt cx="117302" cy="190794"/>
            </a:xfrm>
          </p:grpSpPr>
          <p:sp>
            <p:nvSpPr>
              <p:cNvPr id="115" name="Teardrop 114">
                <a:extLst>
                  <a:ext uri="{FF2B5EF4-FFF2-40B4-BE49-F238E27FC236}">
                    <a16:creationId xmlns:a16="http://schemas.microsoft.com/office/drawing/2014/main" id="{4CEF4FDD-B370-4E41-8BE8-152995595879}"/>
                  </a:ext>
                </a:extLst>
              </p:cNvPr>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Moon 115">
                <a:extLst>
                  <a:ext uri="{FF2B5EF4-FFF2-40B4-BE49-F238E27FC236}">
                    <a16:creationId xmlns:a16="http://schemas.microsoft.com/office/drawing/2014/main" id="{7E02B789-D0C8-4E5E-A9A4-CE75BD491C52}"/>
                  </a:ext>
                </a:extLst>
              </p:cNvPr>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01CA92B4-66AD-4AEF-8EF6-1A45246AC787}"/>
                </a:ext>
              </a:extLst>
            </p:cNvPr>
            <p:cNvGrpSpPr/>
            <p:nvPr/>
          </p:nvGrpSpPr>
          <p:grpSpPr>
            <a:xfrm>
              <a:off x="3627610" y="3924577"/>
              <a:ext cx="1475648" cy="762929"/>
              <a:chOff x="2879441" y="2846400"/>
              <a:chExt cx="1263913" cy="567773"/>
            </a:xfrm>
          </p:grpSpPr>
          <p:grpSp>
            <p:nvGrpSpPr>
              <p:cNvPr id="108" name="Group 107">
                <a:extLst>
                  <a:ext uri="{FF2B5EF4-FFF2-40B4-BE49-F238E27FC236}">
                    <a16:creationId xmlns:a16="http://schemas.microsoft.com/office/drawing/2014/main" id="{DFD80524-5407-453B-AE8B-37A2CB80A0C2}"/>
                  </a:ext>
                </a:extLst>
              </p:cNvPr>
              <p:cNvGrpSpPr/>
              <p:nvPr/>
            </p:nvGrpSpPr>
            <p:grpSpPr>
              <a:xfrm>
                <a:off x="2879441" y="2883574"/>
                <a:ext cx="311272" cy="311760"/>
                <a:chOff x="2543848" y="3369652"/>
                <a:chExt cx="311272" cy="311760"/>
              </a:xfrm>
            </p:grpSpPr>
            <p:sp>
              <p:nvSpPr>
                <p:cNvPr id="113" name="Cloud 112">
                  <a:extLst>
                    <a:ext uri="{FF2B5EF4-FFF2-40B4-BE49-F238E27FC236}">
                      <a16:creationId xmlns:a16="http://schemas.microsoft.com/office/drawing/2014/main" id="{78E33BD1-64F6-47F8-91CC-995549AE7825}"/>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9B563166-9D0D-4B04-88A1-396E6B1ABA76}"/>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9872AFE2-773D-48AD-8848-8134EAB73723}"/>
                  </a:ext>
                </a:extLst>
              </p:cNvPr>
              <p:cNvGrpSpPr/>
              <p:nvPr/>
            </p:nvGrpSpPr>
            <p:grpSpPr>
              <a:xfrm flipH="1">
                <a:off x="3832082" y="2846400"/>
                <a:ext cx="311272" cy="311760"/>
                <a:chOff x="2543848" y="3369652"/>
                <a:chExt cx="311272" cy="311760"/>
              </a:xfrm>
            </p:grpSpPr>
            <p:sp>
              <p:nvSpPr>
                <p:cNvPr id="111" name="Cloud 110">
                  <a:extLst>
                    <a:ext uri="{FF2B5EF4-FFF2-40B4-BE49-F238E27FC236}">
                      <a16:creationId xmlns:a16="http://schemas.microsoft.com/office/drawing/2014/main" id="{28621E5D-1300-4F06-BF38-56D715B633CB}"/>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F4DC337-BE7D-4BE7-8E8D-5A4E5E586602}"/>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10" name="Freeform: Shape 109">
                <a:extLst>
                  <a:ext uri="{FF2B5EF4-FFF2-40B4-BE49-F238E27FC236}">
                    <a16:creationId xmlns:a16="http://schemas.microsoft.com/office/drawing/2014/main" id="{9540D535-9220-4C3C-893A-0CFFA194234A}"/>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2" name="Group 91">
              <a:extLst>
                <a:ext uri="{FF2B5EF4-FFF2-40B4-BE49-F238E27FC236}">
                  <a16:creationId xmlns:a16="http://schemas.microsoft.com/office/drawing/2014/main" id="{BFADF2EA-4EB7-4D8C-BF6E-98554578D1F9}"/>
                </a:ext>
              </a:extLst>
            </p:cNvPr>
            <p:cNvGrpSpPr/>
            <p:nvPr/>
          </p:nvGrpSpPr>
          <p:grpSpPr>
            <a:xfrm>
              <a:off x="4229286" y="4512189"/>
              <a:ext cx="131553" cy="206158"/>
              <a:chOff x="3678904" y="3206834"/>
              <a:chExt cx="131553" cy="206158"/>
            </a:xfrm>
          </p:grpSpPr>
          <p:sp>
            <p:nvSpPr>
              <p:cNvPr id="102" name="Freeform: Shape 101">
                <a:extLst>
                  <a:ext uri="{FF2B5EF4-FFF2-40B4-BE49-F238E27FC236}">
                    <a16:creationId xmlns:a16="http://schemas.microsoft.com/office/drawing/2014/main" id="{07BAD728-A6DB-47B9-94B4-5FB850E89A21}"/>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96820D35-9997-483D-AB3F-551FAF3B27C8}"/>
                  </a:ext>
                </a:extLst>
              </p:cNvPr>
              <p:cNvSpPr/>
              <p:nvPr/>
            </p:nvSpPr>
            <p:spPr>
              <a:xfrm rot="19031771">
                <a:off x="3692703" y="3248015"/>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ADA02914-6A8B-41E6-94F0-A45112B89487}"/>
                  </a:ext>
                </a:extLst>
              </p:cNvPr>
              <p:cNvGrpSpPr/>
              <p:nvPr/>
            </p:nvGrpSpPr>
            <p:grpSpPr>
              <a:xfrm>
                <a:off x="3743032" y="3302798"/>
                <a:ext cx="62115" cy="62769"/>
                <a:chOff x="3444070" y="3278683"/>
                <a:chExt cx="62115" cy="62769"/>
              </a:xfrm>
            </p:grpSpPr>
            <p:sp>
              <p:nvSpPr>
                <p:cNvPr id="105" name="Oval 104">
                  <a:extLst>
                    <a:ext uri="{FF2B5EF4-FFF2-40B4-BE49-F238E27FC236}">
                      <a16:creationId xmlns:a16="http://schemas.microsoft.com/office/drawing/2014/main" id="{0972D9B4-56E8-4746-8226-EE30FDEEF2EC}"/>
                    </a:ext>
                  </a:extLst>
                </p:cNvPr>
                <p:cNvSpPr/>
                <p:nvPr/>
              </p:nvSpPr>
              <p:spPr>
                <a:xfrm>
                  <a:off x="3444070" y="3278683"/>
                  <a:ext cx="62115"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E91C15EE-1A9B-4C72-B3C2-09229F517C14}"/>
                    </a:ext>
                  </a:extLst>
                </p:cNvPr>
                <p:cNvSpPr/>
                <p:nvPr/>
              </p:nvSpPr>
              <p:spPr>
                <a:xfrm>
                  <a:off x="3451176" y="32886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08734B77-124C-49E4-BC5C-BA5F3FB0A5D3}"/>
                    </a:ext>
                  </a:extLst>
                </p:cNvPr>
                <p:cNvSpPr/>
                <p:nvPr/>
              </p:nvSpPr>
              <p:spPr>
                <a:xfrm>
                  <a:off x="3478120" y="3313925"/>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93" name="Group 92">
              <a:extLst>
                <a:ext uri="{FF2B5EF4-FFF2-40B4-BE49-F238E27FC236}">
                  <a16:creationId xmlns:a16="http://schemas.microsoft.com/office/drawing/2014/main" id="{1814AFBE-DB9C-47D0-A737-6C884E9B58A1}"/>
                </a:ext>
              </a:extLst>
            </p:cNvPr>
            <p:cNvGrpSpPr/>
            <p:nvPr/>
          </p:nvGrpSpPr>
          <p:grpSpPr>
            <a:xfrm>
              <a:off x="4514108" y="4514755"/>
              <a:ext cx="131553" cy="206158"/>
              <a:chOff x="4361708" y="4362355"/>
              <a:chExt cx="131553" cy="206158"/>
            </a:xfrm>
          </p:grpSpPr>
          <p:sp>
            <p:nvSpPr>
              <p:cNvPr id="96" name="Freeform: Shape 95">
                <a:extLst>
                  <a:ext uri="{FF2B5EF4-FFF2-40B4-BE49-F238E27FC236}">
                    <a16:creationId xmlns:a16="http://schemas.microsoft.com/office/drawing/2014/main" id="{909950C4-88E5-451E-A3DD-7997D37B1B53}"/>
                  </a:ext>
                </a:extLst>
              </p:cNvPr>
              <p:cNvSpPr/>
              <p:nvPr/>
            </p:nvSpPr>
            <p:spPr>
              <a:xfrm rot="931195" flipH="1">
                <a:off x="4447542" y="4362355"/>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6350" cap="flat" cmpd="sng" algn="ctr">
                <a:solidFill>
                  <a:sysClr val="windowText" lastClr="000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95252D19-F59D-4966-A577-E933D8C0B622}"/>
                  </a:ext>
                </a:extLst>
              </p:cNvPr>
              <p:cNvSpPr/>
              <p:nvPr/>
            </p:nvSpPr>
            <p:spPr>
              <a:xfrm rot="2568229" flipH="1">
                <a:off x="4361708" y="4403536"/>
                <a:ext cx="117754" cy="164977"/>
              </a:xfrm>
              <a:prstGeom prst="ellipse">
                <a:avLst/>
              </a:prstGeom>
              <a:solidFill>
                <a:sysClr val="window" lastClr="FFFFFF"/>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EE8B0CE-1E6C-45C1-9879-152117AC887B}"/>
                  </a:ext>
                </a:extLst>
              </p:cNvPr>
              <p:cNvGrpSpPr/>
              <p:nvPr/>
            </p:nvGrpSpPr>
            <p:grpSpPr>
              <a:xfrm flipH="1">
                <a:off x="4405114" y="4463081"/>
                <a:ext cx="62115" cy="62769"/>
                <a:chOff x="3405974" y="3283445"/>
                <a:chExt cx="62115" cy="62769"/>
              </a:xfrm>
            </p:grpSpPr>
            <p:sp>
              <p:nvSpPr>
                <p:cNvPr id="99" name="Oval 98">
                  <a:extLst>
                    <a:ext uri="{FF2B5EF4-FFF2-40B4-BE49-F238E27FC236}">
                      <a16:creationId xmlns:a16="http://schemas.microsoft.com/office/drawing/2014/main" id="{70A80D9F-2B0F-4944-B4F1-3DE385B985FF}"/>
                    </a:ext>
                  </a:extLst>
                </p:cNvPr>
                <p:cNvSpPr/>
                <p:nvPr/>
              </p:nvSpPr>
              <p:spPr>
                <a:xfrm>
                  <a:off x="3405974" y="3283445"/>
                  <a:ext cx="62115"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94D1DE18-D088-40C5-8830-510C1483A19F}"/>
                    </a:ext>
                  </a:extLst>
                </p:cNvPr>
                <p:cNvSpPr/>
                <p:nvPr/>
              </p:nvSpPr>
              <p:spPr>
                <a:xfrm>
                  <a:off x="3413080" y="3293439"/>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EE6E7A13-289D-416F-A768-6CD81F25BF19}"/>
                    </a:ext>
                  </a:extLst>
                </p:cNvPr>
                <p:cNvSpPr/>
                <p:nvPr/>
              </p:nvSpPr>
              <p:spPr>
                <a:xfrm>
                  <a:off x="3440024" y="3318687"/>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94" name="Picture 93">
              <a:extLst>
                <a:ext uri="{FF2B5EF4-FFF2-40B4-BE49-F238E27FC236}">
                  <a16:creationId xmlns:a16="http://schemas.microsoft.com/office/drawing/2014/main" id="{566DD9CC-B7D3-4F0B-B820-DE427FDDD3A8}"/>
                </a:ext>
              </a:extLst>
            </p:cNvPr>
            <p:cNvPicPr>
              <a:picLocks noChangeAspect="1"/>
            </p:cNvPicPr>
            <p:nvPr/>
          </p:nvPicPr>
          <p:blipFill>
            <a:blip r:embed="rId3"/>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F5086C4C-8ED3-492C-8311-340D6283028B}"/>
                </a:ext>
              </a:extLst>
            </p:cNvPr>
            <p:cNvPicPr>
              <a:picLocks noChangeAspect="1"/>
            </p:cNvPicPr>
            <p:nvPr/>
          </p:nvPicPr>
          <p:blipFill>
            <a:blip r:embed="rId3"/>
            <a:stretch>
              <a:fillRect/>
            </a:stretch>
          </p:blipFill>
          <p:spPr>
            <a:xfrm rot="1136040" flipH="1">
              <a:off x="4611526" y="4472336"/>
              <a:ext cx="77928" cy="47623"/>
            </a:xfrm>
            <a:prstGeom prst="rect">
              <a:avLst/>
            </a:prstGeom>
          </p:spPr>
        </p:pic>
      </p:grpSp>
      <p:sp>
        <p:nvSpPr>
          <p:cNvPr id="23" name="Respect 77">
            <a:extLst>
              <a:ext uri="{FF2B5EF4-FFF2-40B4-BE49-F238E27FC236}">
                <a16:creationId xmlns:a16="http://schemas.microsoft.com/office/drawing/2014/main" id="{060E2269-D597-41FF-88A9-C45D57BD3F33}"/>
              </a:ext>
            </a:extLst>
          </p:cNvPr>
          <p:cNvSpPr/>
          <p:nvPr/>
        </p:nvSpPr>
        <p:spPr>
          <a:xfrm>
            <a:off x="99182" y="1089669"/>
            <a:ext cx="10630244"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Keep in mind, the atmosphere inside the cafeteria transfers to student perspective of the cafeteria. We create a welcoming environment that encourages customers to return. </a:t>
            </a:r>
          </a:p>
        </p:txBody>
      </p:sp>
      <p:sp>
        <p:nvSpPr>
          <p:cNvPr id="11" name="Rectangle 10">
            <a:extLst>
              <a:ext uri="{FF2B5EF4-FFF2-40B4-BE49-F238E27FC236}">
                <a16:creationId xmlns:a16="http://schemas.microsoft.com/office/drawing/2014/main" id="{68646B4E-6E27-4406-AA8E-3B97ED4D7B79}"/>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eform: Shape 36">
            <a:extLst>
              <a:ext uri="{FF2B5EF4-FFF2-40B4-BE49-F238E27FC236}">
                <a16:creationId xmlns:a16="http://schemas.microsoft.com/office/drawing/2014/main" id="{1695E3D1-AADA-4659-A1F8-84D904733C74}"/>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4" name="Picture 13"/>
          <p:cNvPicPr>
            <a:picLocks noChangeAspect="1"/>
          </p:cNvPicPr>
          <p:nvPr/>
        </p:nvPicPr>
        <p:blipFill rotWithShape="1">
          <a:blip r:embed="rId4"/>
          <a:srcRect r="79017"/>
          <a:stretch/>
        </p:blipFill>
        <p:spPr>
          <a:xfrm>
            <a:off x="4082960" y="-17697"/>
            <a:ext cx="1326585" cy="1011228"/>
          </a:xfrm>
          <a:prstGeom prst="rect">
            <a:avLst/>
          </a:prstGeom>
        </p:spPr>
      </p:pic>
      <p:grpSp>
        <p:nvGrpSpPr>
          <p:cNvPr id="9" name="Group 8">
            <a:extLst>
              <a:ext uri="{FF2B5EF4-FFF2-40B4-BE49-F238E27FC236}">
                <a16:creationId xmlns:a16="http://schemas.microsoft.com/office/drawing/2014/main" id="{63F06FF9-A918-4FD5-A518-5285585E25BC}"/>
              </a:ext>
            </a:extLst>
          </p:cNvPr>
          <p:cNvGrpSpPr/>
          <p:nvPr/>
        </p:nvGrpSpPr>
        <p:grpSpPr>
          <a:xfrm>
            <a:off x="-166455" y="3801949"/>
            <a:ext cx="1242887" cy="2182690"/>
            <a:chOff x="4174222" y="3935068"/>
            <a:chExt cx="1167175" cy="1997461"/>
          </a:xfrm>
        </p:grpSpPr>
        <p:sp>
          <p:nvSpPr>
            <p:cNvPr id="10" name="Rectangle 19">
              <a:extLst>
                <a:ext uri="{FF2B5EF4-FFF2-40B4-BE49-F238E27FC236}">
                  <a16:creationId xmlns:a16="http://schemas.microsoft.com/office/drawing/2014/main" id="{8BA45876-39B1-4E44-8830-62DFC863364F}"/>
                </a:ext>
              </a:extLst>
            </p:cNvPr>
            <p:cNvSpPr/>
            <p:nvPr/>
          </p:nvSpPr>
          <p:spPr>
            <a:xfrm>
              <a:off x="4583735" y="56512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9">
              <a:extLst>
                <a:ext uri="{FF2B5EF4-FFF2-40B4-BE49-F238E27FC236}">
                  <a16:creationId xmlns:a16="http://schemas.microsoft.com/office/drawing/2014/main" id="{75C96157-20CE-4C5B-8557-8CFAFC239F78}"/>
                </a:ext>
              </a:extLst>
            </p:cNvPr>
            <p:cNvSpPr/>
            <p:nvPr/>
          </p:nvSpPr>
          <p:spPr>
            <a:xfrm flipH="1">
              <a:off x="4853503" y="5651213"/>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7">
              <a:extLst>
                <a:ext uri="{FF2B5EF4-FFF2-40B4-BE49-F238E27FC236}">
                  <a16:creationId xmlns:a16="http://schemas.microsoft.com/office/drawing/2014/main" id="{3BBDCDA4-5DB4-4408-B36D-368C962D73E2}"/>
                </a:ext>
              </a:extLst>
            </p:cNvPr>
            <p:cNvSpPr/>
            <p:nvPr/>
          </p:nvSpPr>
          <p:spPr>
            <a:xfrm>
              <a:off x="4564213" y="5458554"/>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9">
              <a:extLst>
                <a:ext uri="{FF2B5EF4-FFF2-40B4-BE49-F238E27FC236}">
                  <a16:creationId xmlns:a16="http://schemas.microsoft.com/office/drawing/2014/main" id="{98200237-BC9F-45FC-8F25-1D8AEA405ED4}"/>
                </a:ext>
              </a:extLst>
            </p:cNvPr>
            <p:cNvSpPr/>
            <p:nvPr/>
          </p:nvSpPr>
          <p:spPr>
            <a:xfrm flipH="1">
              <a:off x="4515900"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9">
              <a:extLst>
                <a:ext uri="{FF2B5EF4-FFF2-40B4-BE49-F238E27FC236}">
                  <a16:creationId xmlns:a16="http://schemas.microsoft.com/office/drawing/2014/main" id="{953C1518-CF63-478C-BC36-3579A2028DB9}"/>
                </a:ext>
              </a:extLst>
            </p:cNvPr>
            <p:cNvSpPr/>
            <p:nvPr/>
          </p:nvSpPr>
          <p:spPr>
            <a:xfrm>
              <a:off x="4855027"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9">
              <a:extLst>
                <a:ext uri="{FF2B5EF4-FFF2-40B4-BE49-F238E27FC236}">
                  <a16:creationId xmlns:a16="http://schemas.microsoft.com/office/drawing/2014/main" id="{61DC31BE-7C39-43F4-9EB3-4E3855353EC2}"/>
                </a:ext>
              </a:extLst>
            </p:cNvPr>
            <p:cNvSpPr/>
            <p:nvPr/>
          </p:nvSpPr>
          <p:spPr>
            <a:xfrm>
              <a:off x="4351783" y="5171761"/>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20">
              <a:extLst>
                <a:ext uri="{FF2B5EF4-FFF2-40B4-BE49-F238E27FC236}">
                  <a16:creationId xmlns:a16="http://schemas.microsoft.com/office/drawing/2014/main" id="{27F790B7-5AEE-4054-BFDB-8DF30ED33741}"/>
                </a:ext>
              </a:extLst>
            </p:cNvPr>
            <p:cNvSpPr/>
            <p:nvPr/>
          </p:nvSpPr>
          <p:spPr>
            <a:xfrm flipH="1">
              <a:off x="4994377" y="5163802"/>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35EFB51D-CA2C-4987-B13F-8E342001908C}"/>
                </a:ext>
              </a:extLst>
            </p:cNvPr>
            <p:cNvGrpSpPr/>
            <p:nvPr/>
          </p:nvGrpSpPr>
          <p:grpSpPr>
            <a:xfrm>
              <a:off x="4438887" y="4959873"/>
              <a:ext cx="709613" cy="522520"/>
              <a:chOff x="1916909" y="3505263"/>
              <a:chExt cx="709613" cy="522520"/>
            </a:xfrm>
          </p:grpSpPr>
          <p:sp>
            <p:nvSpPr>
              <p:cNvPr id="41" name="Rectangle: Rounded Corners 20">
                <a:extLst>
                  <a:ext uri="{FF2B5EF4-FFF2-40B4-BE49-F238E27FC236}">
                    <a16:creationId xmlns:a16="http://schemas.microsoft.com/office/drawing/2014/main" id="{2C2DC5A1-A70E-45B7-8D4A-BC0104C9914A}"/>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48FFA0A-AD53-44C1-A2B7-642F84839190}"/>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Rounded Corners 2">
                <a:extLst>
                  <a:ext uri="{FF2B5EF4-FFF2-40B4-BE49-F238E27FC236}">
                    <a16:creationId xmlns:a16="http://schemas.microsoft.com/office/drawing/2014/main" id="{14B16E40-318E-4AE7-A40E-03C253020B11}"/>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7C4DE60-38C3-4A78-AABA-9631E26D5649}"/>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1C27C902-CBB6-44C5-96FE-91B5B46E62C2}"/>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9387F1FA-F4B9-4DFE-A4F7-77BC0C2DB726}"/>
                </a:ext>
              </a:extLst>
            </p:cNvPr>
            <p:cNvGrpSpPr/>
            <p:nvPr/>
          </p:nvGrpSpPr>
          <p:grpSpPr>
            <a:xfrm>
              <a:off x="4174222" y="4137137"/>
              <a:ext cx="1167175" cy="851629"/>
              <a:chOff x="8622854" y="2811790"/>
              <a:chExt cx="1167175" cy="851629"/>
            </a:xfrm>
          </p:grpSpPr>
          <p:sp>
            <p:nvSpPr>
              <p:cNvPr id="38" name="Oval 36">
                <a:extLst>
                  <a:ext uri="{FF2B5EF4-FFF2-40B4-BE49-F238E27FC236}">
                    <a16:creationId xmlns:a16="http://schemas.microsoft.com/office/drawing/2014/main" id="{99886721-01FC-483A-8345-8CF1DF8F8B60}"/>
                  </a:ext>
                </a:extLst>
              </p:cNvPr>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6">
                <a:extLst>
                  <a:ext uri="{FF2B5EF4-FFF2-40B4-BE49-F238E27FC236}">
                    <a16:creationId xmlns:a16="http://schemas.microsoft.com/office/drawing/2014/main" id="{7D49C35E-3A0E-4035-85AF-B9DC4B7B70EE}"/>
                  </a:ext>
                </a:extLst>
              </p:cNvPr>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3">
                <a:extLst>
                  <a:ext uri="{FF2B5EF4-FFF2-40B4-BE49-F238E27FC236}">
                    <a16:creationId xmlns:a16="http://schemas.microsoft.com/office/drawing/2014/main" id="{11F54AD4-1FDF-4A77-9595-B645B32E6364}"/>
                  </a:ext>
                </a:extLst>
              </p:cNvPr>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Teardrop 23">
              <a:extLst>
                <a:ext uri="{FF2B5EF4-FFF2-40B4-BE49-F238E27FC236}">
                  <a16:creationId xmlns:a16="http://schemas.microsoft.com/office/drawing/2014/main" id="{9379A0F2-0036-4D82-813E-2EA63C55B0AF}"/>
                </a:ext>
              </a:extLst>
            </p:cNvPr>
            <p:cNvSpPr/>
            <p:nvPr/>
          </p:nvSpPr>
          <p:spPr>
            <a:xfrm rot="16200000">
              <a:off x="4733694" y="4649215"/>
              <a:ext cx="58597" cy="45719"/>
            </a:xfrm>
            <a:prstGeom prst="teardrop">
              <a:avLst/>
            </a:prstGeom>
            <a:solidFill>
              <a:srgbClr val="F5AE7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Moon 24">
              <a:extLst>
                <a:ext uri="{FF2B5EF4-FFF2-40B4-BE49-F238E27FC236}">
                  <a16:creationId xmlns:a16="http://schemas.microsoft.com/office/drawing/2014/main" id="{C7C62C6A-013C-4A43-A899-8E340F145E5C}"/>
                </a:ext>
              </a:extLst>
            </p:cNvPr>
            <p:cNvSpPr/>
            <p:nvPr/>
          </p:nvSpPr>
          <p:spPr>
            <a:xfrm rot="16200000">
              <a:off x="4699504" y="4732271"/>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A00E9715-B436-49D3-8D16-22029646449A}"/>
                </a:ext>
              </a:extLst>
            </p:cNvPr>
            <p:cNvGrpSpPr/>
            <p:nvPr/>
          </p:nvGrpSpPr>
          <p:grpSpPr>
            <a:xfrm>
              <a:off x="4544513" y="4415799"/>
              <a:ext cx="455745" cy="187081"/>
              <a:chOff x="7261929" y="1088663"/>
              <a:chExt cx="455745" cy="187081"/>
            </a:xfrm>
          </p:grpSpPr>
          <p:sp>
            <p:nvSpPr>
              <p:cNvPr id="28" name="Oval 27">
                <a:extLst>
                  <a:ext uri="{FF2B5EF4-FFF2-40B4-BE49-F238E27FC236}">
                    <a16:creationId xmlns:a16="http://schemas.microsoft.com/office/drawing/2014/main" id="{8A5E62AC-CA45-4D5E-861A-1D1A2F4980EF}"/>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175683-C364-4649-95D5-1C67D837BE13}"/>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05A0CE62-4EAC-4DB8-A0CC-FE83C61FE342}"/>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E31D42D-6703-4888-9635-FD46FA106B73}"/>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BA18109-2974-4409-ACA8-3E6E0EF84866}"/>
                  </a:ext>
                </a:extLst>
              </p:cNvPr>
              <p:cNvPicPr>
                <a:picLocks noChangeAspect="1"/>
              </p:cNvPicPr>
              <p:nvPr/>
            </p:nvPicPr>
            <p:blipFill>
              <a:blip r:embed="rId3"/>
              <a:stretch>
                <a:fillRect/>
              </a:stretch>
            </p:blipFill>
            <p:spPr>
              <a:xfrm rot="20463960">
                <a:off x="7261929" y="1088663"/>
                <a:ext cx="77928" cy="47623"/>
              </a:xfrm>
              <a:prstGeom prst="rect">
                <a:avLst/>
              </a:prstGeom>
            </p:spPr>
          </p:pic>
          <p:sp>
            <p:nvSpPr>
              <p:cNvPr id="33" name="Oval 32">
                <a:extLst>
                  <a:ext uri="{FF2B5EF4-FFF2-40B4-BE49-F238E27FC236}">
                    <a16:creationId xmlns:a16="http://schemas.microsoft.com/office/drawing/2014/main" id="{B5119BE1-3FCE-43A2-A338-54ACEE366A36}"/>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E9B4CFCE-766B-4025-9FBE-BC0281888954}"/>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60B3957-4CA6-430D-9949-BD8250E4F3B1}"/>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0A81E1D6-912E-4107-A831-BCC34E24F291}"/>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8AF8C31B-E924-45DF-890D-48953EAA6AD9}"/>
                  </a:ext>
                </a:extLst>
              </p:cNvPr>
              <p:cNvPicPr>
                <a:picLocks noChangeAspect="1"/>
              </p:cNvPicPr>
              <p:nvPr/>
            </p:nvPicPr>
            <p:blipFill>
              <a:blip r:embed="rId3"/>
              <a:stretch>
                <a:fillRect/>
              </a:stretch>
            </p:blipFill>
            <p:spPr>
              <a:xfrm rot="1136040" flipH="1">
                <a:off x="7639746" y="1091760"/>
                <a:ext cx="77928" cy="47623"/>
              </a:xfrm>
              <a:prstGeom prst="rect">
                <a:avLst/>
              </a:prstGeom>
            </p:spPr>
          </p:pic>
        </p:grpSp>
        <p:sp>
          <p:nvSpPr>
            <p:cNvPr id="27" name="Oval 1">
              <a:extLst>
                <a:ext uri="{FF2B5EF4-FFF2-40B4-BE49-F238E27FC236}">
                  <a16:creationId xmlns:a16="http://schemas.microsoft.com/office/drawing/2014/main" id="{557A0D3C-5C5C-4F69-A838-9785C12558A1}"/>
                </a:ext>
              </a:extLst>
            </p:cNvPr>
            <p:cNvSpPr/>
            <p:nvPr/>
          </p:nvSpPr>
          <p:spPr>
            <a:xfrm>
              <a:off x="4219919" y="3935068"/>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46" name="Picture 45">
            <a:extLst>
              <a:ext uri="{FF2B5EF4-FFF2-40B4-BE49-F238E27FC236}">
                <a16:creationId xmlns:a16="http://schemas.microsoft.com/office/drawing/2014/main" id="{05D8176A-2939-444A-AEE2-4FE53DBB1FD9}"/>
              </a:ext>
            </a:extLst>
          </p:cNvPr>
          <p:cNvPicPr>
            <a:picLocks noChangeAspect="1"/>
          </p:cNvPicPr>
          <p:nvPr/>
        </p:nvPicPr>
        <p:blipFill>
          <a:blip r:embed="rId5"/>
          <a:stretch>
            <a:fillRect/>
          </a:stretch>
        </p:blipFill>
        <p:spPr>
          <a:xfrm>
            <a:off x="10253559" y="1959361"/>
            <a:ext cx="1429757" cy="3998021"/>
          </a:xfrm>
          <a:prstGeom prst="rect">
            <a:avLst/>
          </a:prstGeom>
        </p:spPr>
      </p:pic>
      <p:grpSp>
        <p:nvGrpSpPr>
          <p:cNvPr id="47" name="Group 46">
            <a:extLst>
              <a:ext uri="{FF2B5EF4-FFF2-40B4-BE49-F238E27FC236}">
                <a16:creationId xmlns:a16="http://schemas.microsoft.com/office/drawing/2014/main" id="{1FAABEEA-E601-49CE-B618-D69B25F68947}"/>
              </a:ext>
            </a:extLst>
          </p:cNvPr>
          <p:cNvGrpSpPr/>
          <p:nvPr/>
        </p:nvGrpSpPr>
        <p:grpSpPr>
          <a:xfrm>
            <a:off x="10371070" y="4125586"/>
            <a:ext cx="1239764" cy="948833"/>
            <a:chOff x="753709" y="2298936"/>
            <a:chExt cx="3464036" cy="1998423"/>
          </a:xfrm>
        </p:grpSpPr>
        <p:pic>
          <p:nvPicPr>
            <p:cNvPr id="48" name="Picture 47">
              <a:extLst>
                <a:ext uri="{FF2B5EF4-FFF2-40B4-BE49-F238E27FC236}">
                  <a16:creationId xmlns:a16="http://schemas.microsoft.com/office/drawing/2014/main" id="{DC8C8247-78E2-4B0C-BB4B-B70F45B29B67}"/>
                </a:ext>
              </a:extLst>
            </p:cNvPr>
            <p:cNvPicPr>
              <a:picLocks noChangeAspect="1"/>
            </p:cNvPicPr>
            <p:nvPr/>
          </p:nvPicPr>
          <p:blipFill rotWithShape="1">
            <a:blip r:embed="rId6"/>
            <a:srcRect l="2714" t="15611" r="2486" b="30399"/>
            <a:stretch/>
          </p:blipFill>
          <p:spPr>
            <a:xfrm>
              <a:off x="763345" y="2298936"/>
              <a:ext cx="3454400" cy="1967321"/>
            </a:xfrm>
            <a:prstGeom prst="rect">
              <a:avLst/>
            </a:prstGeom>
          </p:spPr>
        </p:pic>
        <p:pic>
          <p:nvPicPr>
            <p:cNvPr id="49" name="Picture 48">
              <a:extLst>
                <a:ext uri="{FF2B5EF4-FFF2-40B4-BE49-F238E27FC236}">
                  <a16:creationId xmlns:a16="http://schemas.microsoft.com/office/drawing/2014/main" id="{137D7F27-CF92-40FC-B8A3-E672CBC789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50" name="Picture 49">
              <a:extLst>
                <a:ext uri="{FF2B5EF4-FFF2-40B4-BE49-F238E27FC236}">
                  <a16:creationId xmlns:a16="http://schemas.microsoft.com/office/drawing/2014/main" id="{03E0B439-5D6C-4304-8EA9-BD606640C8CE}"/>
                </a:ext>
              </a:extLst>
            </p:cNvPr>
            <p:cNvPicPr>
              <a:picLocks noChangeAspect="1"/>
            </p:cNvPicPr>
            <p:nvPr/>
          </p:nvPicPr>
          <p:blipFill>
            <a:blip r:embed="rId9"/>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51" name="Picture 50">
              <a:extLst>
                <a:ext uri="{FF2B5EF4-FFF2-40B4-BE49-F238E27FC236}">
                  <a16:creationId xmlns:a16="http://schemas.microsoft.com/office/drawing/2014/main" id="{93EE1E58-E0E8-4C67-8141-EE62013156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52" name="Picture 51" descr="A picture containing clipart&#10;&#10;Description generated with very high confidence">
              <a:extLst>
                <a:ext uri="{FF2B5EF4-FFF2-40B4-BE49-F238E27FC236}">
                  <a16:creationId xmlns:a16="http://schemas.microsoft.com/office/drawing/2014/main" id="{40DDFB98-41C3-4E53-8237-9D9FC59B5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53" name="Picture 52">
              <a:extLst>
                <a:ext uri="{FF2B5EF4-FFF2-40B4-BE49-F238E27FC236}">
                  <a16:creationId xmlns:a16="http://schemas.microsoft.com/office/drawing/2014/main" id="{864BA065-D311-4AA1-BBDF-4080A19C6548}"/>
                </a:ext>
              </a:extLst>
            </p:cNvPr>
            <p:cNvPicPr>
              <a:picLocks noChangeAspect="1"/>
            </p:cNvPicPr>
            <p:nvPr/>
          </p:nvPicPr>
          <p:blipFill rotWithShape="1">
            <a:blip r:embed="rId13"/>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grpSp>
        <p:nvGrpSpPr>
          <p:cNvPr id="54" name="Julian">
            <a:extLst>
              <a:ext uri="{FF2B5EF4-FFF2-40B4-BE49-F238E27FC236}">
                <a16:creationId xmlns:a16="http://schemas.microsoft.com/office/drawing/2014/main" id="{FACA9309-6F65-4ACF-9628-6146ADC7802C}"/>
              </a:ext>
            </a:extLst>
          </p:cNvPr>
          <p:cNvGrpSpPr/>
          <p:nvPr/>
        </p:nvGrpSpPr>
        <p:grpSpPr>
          <a:xfrm>
            <a:off x="-394120" y="4412166"/>
            <a:ext cx="1406209" cy="2200353"/>
            <a:chOff x="6460961" y="3656767"/>
            <a:chExt cx="1167175" cy="1948844"/>
          </a:xfrm>
        </p:grpSpPr>
        <p:sp>
          <p:nvSpPr>
            <p:cNvPr id="55" name="Freeform: Shape 54">
              <a:extLst>
                <a:ext uri="{FF2B5EF4-FFF2-40B4-BE49-F238E27FC236}">
                  <a16:creationId xmlns:a16="http://schemas.microsoft.com/office/drawing/2014/main" id="{460ACB44-F83D-43F9-A595-270472E7D77B}"/>
                </a:ext>
              </a:extLst>
            </p:cNvPr>
            <p:cNvSpPr/>
            <p:nvPr/>
          </p:nvSpPr>
          <p:spPr>
            <a:xfrm>
              <a:off x="6631468" y="48473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62B0716-D2F4-4929-82FE-DF1D991F2702}"/>
                </a:ext>
              </a:extLst>
            </p:cNvPr>
            <p:cNvSpPr/>
            <p:nvPr/>
          </p:nvSpPr>
          <p:spPr>
            <a:xfrm flipH="1">
              <a:off x="7281595" y="48428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19">
              <a:extLst>
                <a:ext uri="{FF2B5EF4-FFF2-40B4-BE49-F238E27FC236}">
                  <a16:creationId xmlns:a16="http://schemas.microsoft.com/office/drawing/2014/main" id="{AC956755-D627-48B0-90A8-E52D50FCA219}"/>
                </a:ext>
              </a:extLst>
            </p:cNvPr>
            <p:cNvSpPr/>
            <p:nvPr/>
          </p:nvSpPr>
          <p:spPr>
            <a:xfrm>
              <a:off x="6865165" y="5324296"/>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19">
              <a:extLst>
                <a:ext uri="{FF2B5EF4-FFF2-40B4-BE49-F238E27FC236}">
                  <a16:creationId xmlns:a16="http://schemas.microsoft.com/office/drawing/2014/main" id="{5F2F49CE-59BC-4660-99AC-F0E72653D604}"/>
                </a:ext>
              </a:extLst>
            </p:cNvPr>
            <p:cNvSpPr/>
            <p:nvPr/>
          </p:nvSpPr>
          <p:spPr>
            <a:xfrm flipH="1">
              <a:off x="7134933" y="532429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17">
              <a:extLst>
                <a:ext uri="{FF2B5EF4-FFF2-40B4-BE49-F238E27FC236}">
                  <a16:creationId xmlns:a16="http://schemas.microsoft.com/office/drawing/2014/main" id="{897DF979-C700-49B9-BEDE-5D8E5ECDAA3E}"/>
                </a:ext>
              </a:extLst>
            </p:cNvPr>
            <p:cNvSpPr/>
            <p:nvPr/>
          </p:nvSpPr>
          <p:spPr>
            <a:xfrm>
              <a:off x="6845643" y="513163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19">
              <a:extLst>
                <a:ext uri="{FF2B5EF4-FFF2-40B4-BE49-F238E27FC236}">
                  <a16:creationId xmlns:a16="http://schemas.microsoft.com/office/drawing/2014/main" id="{58F67C8C-8999-4694-B5C4-83C177E79E12}"/>
                </a:ext>
              </a:extLst>
            </p:cNvPr>
            <p:cNvSpPr/>
            <p:nvPr/>
          </p:nvSpPr>
          <p:spPr>
            <a:xfrm flipH="1">
              <a:off x="6797330"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19">
              <a:extLst>
                <a:ext uri="{FF2B5EF4-FFF2-40B4-BE49-F238E27FC236}">
                  <a16:creationId xmlns:a16="http://schemas.microsoft.com/office/drawing/2014/main" id="{6406BEB8-743A-4C35-BC6F-A5D0895260D8}"/>
                </a:ext>
              </a:extLst>
            </p:cNvPr>
            <p:cNvSpPr/>
            <p:nvPr/>
          </p:nvSpPr>
          <p:spPr>
            <a:xfrm>
              <a:off x="7136457"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Rounded Corners 20">
              <a:extLst>
                <a:ext uri="{FF2B5EF4-FFF2-40B4-BE49-F238E27FC236}">
                  <a16:creationId xmlns:a16="http://schemas.microsoft.com/office/drawing/2014/main" id="{4B199BF8-96C8-480B-8621-13A1329FAED8}"/>
                </a:ext>
              </a:extLst>
            </p:cNvPr>
            <p:cNvSpPr/>
            <p:nvPr/>
          </p:nvSpPr>
          <p:spPr>
            <a:xfrm>
              <a:off x="6799652" y="4638570"/>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1F32F45F-7A98-45D8-9DA8-6AC93C0F337C}"/>
                </a:ext>
              </a:extLst>
            </p:cNvPr>
            <p:cNvSpPr/>
            <p:nvPr/>
          </p:nvSpPr>
          <p:spPr>
            <a:xfrm>
              <a:off x="6976900" y="4631817"/>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2">
              <a:extLst>
                <a:ext uri="{FF2B5EF4-FFF2-40B4-BE49-F238E27FC236}">
                  <a16:creationId xmlns:a16="http://schemas.microsoft.com/office/drawing/2014/main" id="{6D4D690D-A8EA-4832-A507-136C7C0A8EBF}"/>
                </a:ext>
              </a:extLst>
            </p:cNvPr>
            <p:cNvSpPr/>
            <p:nvPr/>
          </p:nvSpPr>
          <p:spPr>
            <a:xfrm>
              <a:off x="6719452" y="4682850"/>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D82F44E9-2117-49E3-BECA-095636944397}"/>
                </a:ext>
              </a:extLst>
            </p:cNvPr>
            <p:cNvSpPr/>
            <p:nvPr/>
          </p:nvSpPr>
          <p:spPr>
            <a:xfrm>
              <a:off x="6817047" y="4680469"/>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F18045BD-A1C0-4EA0-82F7-1820CEF7E2C4}"/>
                </a:ext>
              </a:extLst>
            </p:cNvPr>
            <p:cNvSpPr/>
            <p:nvPr/>
          </p:nvSpPr>
          <p:spPr>
            <a:xfrm flipH="1">
              <a:off x="7185594" y="4680469"/>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36">
              <a:extLst>
                <a:ext uri="{FF2B5EF4-FFF2-40B4-BE49-F238E27FC236}">
                  <a16:creationId xmlns:a16="http://schemas.microsoft.com/office/drawing/2014/main" id="{4F246E58-725A-472D-9597-924DC943473A}"/>
                </a:ext>
              </a:extLst>
            </p:cNvPr>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36">
              <a:extLst>
                <a:ext uri="{FF2B5EF4-FFF2-40B4-BE49-F238E27FC236}">
                  <a16:creationId xmlns:a16="http://schemas.microsoft.com/office/drawing/2014/main" id="{3EB6F329-149C-4446-AB82-2D0A723F7333}"/>
                </a:ext>
              </a:extLst>
            </p:cNvPr>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33">
              <a:extLst>
                <a:ext uri="{FF2B5EF4-FFF2-40B4-BE49-F238E27FC236}">
                  <a16:creationId xmlns:a16="http://schemas.microsoft.com/office/drawing/2014/main" id="{7E622F43-50CD-4043-AD5E-54C4056DCD50}"/>
                </a:ext>
              </a:extLst>
            </p:cNvPr>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Teardrop 69">
              <a:extLst>
                <a:ext uri="{FF2B5EF4-FFF2-40B4-BE49-F238E27FC236}">
                  <a16:creationId xmlns:a16="http://schemas.microsoft.com/office/drawing/2014/main" id="{59FC46A3-0F2C-4541-A576-790C7FE3C486}"/>
                </a:ext>
              </a:extLst>
            </p:cNvPr>
            <p:cNvSpPr/>
            <p:nvPr/>
          </p:nvSpPr>
          <p:spPr>
            <a:xfrm rot="16200000">
              <a:off x="7051493" y="4417649"/>
              <a:ext cx="58597" cy="45719"/>
            </a:xfrm>
            <a:prstGeom prst="teardrop">
              <a:avLst/>
            </a:prstGeom>
            <a:solidFill>
              <a:srgbClr val="F5AE7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Moon 70">
              <a:extLst>
                <a:ext uri="{FF2B5EF4-FFF2-40B4-BE49-F238E27FC236}">
                  <a16:creationId xmlns:a16="http://schemas.microsoft.com/office/drawing/2014/main" id="{13E33722-2C3A-470B-B202-47EF04403E50}"/>
                </a:ext>
              </a:extLst>
            </p:cNvPr>
            <p:cNvSpPr/>
            <p:nvPr/>
          </p:nvSpPr>
          <p:spPr>
            <a:xfrm rot="16200000">
              <a:off x="7017303" y="4500705"/>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ACD83AE4-936A-40DF-B3FF-D886A55957AA}"/>
                </a:ext>
              </a:extLst>
            </p:cNvPr>
            <p:cNvGrpSpPr/>
            <p:nvPr/>
          </p:nvGrpSpPr>
          <p:grpSpPr>
            <a:xfrm>
              <a:off x="6862312" y="4184233"/>
              <a:ext cx="455745" cy="187081"/>
              <a:chOff x="7261929" y="1088663"/>
              <a:chExt cx="455745" cy="187081"/>
            </a:xfrm>
          </p:grpSpPr>
          <p:sp>
            <p:nvSpPr>
              <p:cNvPr id="74" name="Oval 73">
                <a:extLst>
                  <a:ext uri="{FF2B5EF4-FFF2-40B4-BE49-F238E27FC236}">
                    <a16:creationId xmlns:a16="http://schemas.microsoft.com/office/drawing/2014/main" id="{2E67DED2-5440-4C4B-9E34-F0A90DBD2E65}"/>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578C82B9-A0E3-4F2A-A51D-D8B7DE05E8FF}"/>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527E9F5-8AE7-4FF6-BEF3-9D3E3037061E}"/>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718434A5-331C-4BBA-AABC-0181F72E5713}"/>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B5DFCCC8-0817-46D0-8FD7-E240DEA63A15}"/>
                  </a:ext>
                </a:extLst>
              </p:cNvPr>
              <p:cNvPicPr>
                <a:picLocks noChangeAspect="1"/>
              </p:cNvPicPr>
              <p:nvPr/>
            </p:nvPicPr>
            <p:blipFill>
              <a:blip r:embed="rId3"/>
              <a:stretch>
                <a:fillRect/>
              </a:stretch>
            </p:blipFill>
            <p:spPr>
              <a:xfrm rot="20463960">
                <a:off x="7261929" y="1088663"/>
                <a:ext cx="77928" cy="47623"/>
              </a:xfrm>
              <a:prstGeom prst="rect">
                <a:avLst/>
              </a:prstGeom>
            </p:spPr>
          </p:pic>
          <p:sp>
            <p:nvSpPr>
              <p:cNvPr id="79" name="Oval 78">
                <a:extLst>
                  <a:ext uri="{FF2B5EF4-FFF2-40B4-BE49-F238E27FC236}">
                    <a16:creationId xmlns:a16="http://schemas.microsoft.com/office/drawing/2014/main" id="{ACE43658-7B33-4A0D-B744-97D91A679401}"/>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1135C3E0-B776-46FC-BC10-E0A6DCF18A7A}"/>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A7450A76-5A05-4A67-8B34-310FE0F81AB7}"/>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7121D3C5-A5D7-4BBC-9D7E-3864E7CAE0D1}"/>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3" name="Picture 82">
                <a:extLst>
                  <a:ext uri="{FF2B5EF4-FFF2-40B4-BE49-F238E27FC236}">
                    <a16:creationId xmlns:a16="http://schemas.microsoft.com/office/drawing/2014/main" id="{A5540AE7-B5E3-46F7-B28A-93AA2D7B36F5}"/>
                  </a:ext>
                </a:extLst>
              </p:cNvPr>
              <p:cNvPicPr>
                <a:picLocks noChangeAspect="1"/>
              </p:cNvPicPr>
              <p:nvPr/>
            </p:nvPicPr>
            <p:blipFill>
              <a:blip r:embed="rId3"/>
              <a:stretch>
                <a:fillRect/>
              </a:stretch>
            </p:blipFill>
            <p:spPr>
              <a:xfrm rot="1136040" flipH="1">
                <a:off x="7639746" y="1091760"/>
                <a:ext cx="77928" cy="47623"/>
              </a:xfrm>
              <a:prstGeom prst="rect">
                <a:avLst/>
              </a:prstGeom>
            </p:spPr>
          </p:pic>
        </p:grpSp>
        <p:sp>
          <p:nvSpPr>
            <p:cNvPr id="73" name="Oval 1">
              <a:extLst>
                <a:ext uri="{FF2B5EF4-FFF2-40B4-BE49-F238E27FC236}">
                  <a16:creationId xmlns:a16="http://schemas.microsoft.com/office/drawing/2014/main" id="{EE9C8C71-32D8-4BF9-8BBD-48612BB7EEDB}"/>
                </a:ext>
              </a:extLst>
            </p:cNvPr>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1" name="Jayden">
            <a:extLst>
              <a:ext uri="{FF2B5EF4-FFF2-40B4-BE49-F238E27FC236}">
                <a16:creationId xmlns:a16="http://schemas.microsoft.com/office/drawing/2014/main" id="{C3E05D73-ED9C-43AB-9FC1-EEE0D1BCC887}"/>
              </a:ext>
            </a:extLst>
          </p:cNvPr>
          <p:cNvGrpSpPr/>
          <p:nvPr/>
        </p:nvGrpSpPr>
        <p:grpSpPr>
          <a:xfrm>
            <a:off x="-226241" y="4045315"/>
            <a:ext cx="1223402" cy="1951363"/>
            <a:chOff x="5479687" y="4293783"/>
            <a:chExt cx="1167175" cy="1884582"/>
          </a:xfrm>
        </p:grpSpPr>
        <p:grpSp>
          <p:nvGrpSpPr>
            <p:cNvPr id="132" name="Group 131">
              <a:extLst>
                <a:ext uri="{FF2B5EF4-FFF2-40B4-BE49-F238E27FC236}">
                  <a16:creationId xmlns:a16="http://schemas.microsoft.com/office/drawing/2014/main" id="{3BCD54ED-D730-45C3-923E-A12313D2A38A}"/>
                </a:ext>
              </a:extLst>
            </p:cNvPr>
            <p:cNvGrpSpPr/>
            <p:nvPr/>
          </p:nvGrpSpPr>
          <p:grpSpPr>
            <a:xfrm>
              <a:off x="5624937" y="5414299"/>
              <a:ext cx="861710" cy="444635"/>
              <a:chOff x="6783868" y="4995224"/>
              <a:chExt cx="861710" cy="444635"/>
            </a:xfrm>
            <a:solidFill>
              <a:srgbClr val="97663B"/>
            </a:solidFill>
          </p:grpSpPr>
          <p:sp>
            <p:nvSpPr>
              <p:cNvPr id="164" name="Freeform: Shape 163">
                <a:extLst>
                  <a:ext uri="{FF2B5EF4-FFF2-40B4-BE49-F238E27FC236}">
                    <a16:creationId xmlns:a16="http://schemas.microsoft.com/office/drawing/2014/main" id="{846D5D4B-2DDB-4EF6-958F-E5B40CCCB97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910A2D10-8651-408E-85A4-B877D176EE5A}"/>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3" name="Group 132">
              <a:extLst>
                <a:ext uri="{FF2B5EF4-FFF2-40B4-BE49-F238E27FC236}">
                  <a16:creationId xmlns:a16="http://schemas.microsoft.com/office/drawing/2014/main" id="{9D9866A9-26EE-4E6A-885B-C87F799098F2}"/>
                </a:ext>
              </a:extLst>
            </p:cNvPr>
            <p:cNvGrpSpPr/>
            <p:nvPr/>
          </p:nvGrpSpPr>
          <p:grpSpPr>
            <a:xfrm>
              <a:off x="5782186" y="5897049"/>
              <a:ext cx="570707" cy="281316"/>
              <a:chOff x="8321137" y="5334839"/>
              <a:chExt cx="570707" cy="281316"/>
            </a:xfrm>
          </p:grpSpPr>
          <p:sp>
            <p:nvSpPr>
              <p:cNvPr id="160" name="Rectangle 19">
                <a:extLst>
                  <a:ext uri="{FF2B5EF4-FFF2-40B4-BE49-F238E27FC236}">
                    <a16:creationId xmlns:a16="http://schemas.microsoft.com/office/drawing/2014/main" id="{E89464BB-4E7D-4121-808F-7C45AD94DD8E}"/>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Rectangle 19">
                <a:extLst>
                  <a:ext uri="{FF2B5EF4-FFF2-40B4-BE49-F238E27FC236}">
                    <a16:creationId xmlns:a16="http://schemas.microsoft.com/office/drawing/2014/main" id="{BFB76575-50DF-43CE-9163-C59D3E824D64}"/>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Rectangle 19">
                <a:extLst>
                  <a:ext uri="{FF2B5EF4-FFF2-40B4-BE49-F238E27FC236}">
                    <a16:creationId xmlns:a16="http://schemas.microsoft.com/office/drawing/2014/main" id="{2DF98306-288B-4E18-9B21-CB557C9FBC8F}"/>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9">
                <a:extLst>
                  <a:ext uri="{FF2B5EF4-FFF2-40B4-BE49-F238E27FC236}">
                    <a16:creationId xmlns:a16="http://schemas.microsoft.com/office/drawing/2014/main" id="{6698A5D2-52EC-43B6-A574-6589A6A6CFB3}"/>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34" name="Rectangle 17">
              <a:extLst>
                <a:ext uri="{FF2B5EF4-FFF2-40B4-BE49-F238E27FC236}">
                  <a16:creationId xmlns:a16="http://schemas.microsoft.com/office/drawing/2014/main" id="{8375D820-EECB-4926-8649-32F07B5ADC6B}"/>
                </a:ext>
              </a:extLst>
            </p:cNvPr>
            <p:cNvSpPr/>
            <p:nvPr/>
          </p:nvSpPr>
          <p:spPr>
            <a:xfrm>
              <a:off x="5838667" y="5712295"/>
              <a:ext cx="439737"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35" name="Group 134">
              <a:extLst>
                <a:ext uri="{FF2B5EF4-FFF2-40B4-BE49-F238E27FC236}">
                  <a16:creationId xmlns:a16="http://schemas.microsoft.com/office/drawing/2014/main" id="{39D83542-DBFA-4B48-8108-40CDCE6A42C0}"/>
                </a:ext>
              </a:extLst>
            </p:cNvPr>
            <p:cNvGrpSpPr/>
            <p:nvPr/>
          </p:nvGrpSpPr>
          <p:grpSpPr>
            <a:xfrm>
              <a:off x="5719083" y="5212358"/>
              <a:ext cx="709613" cy="522520"/>
              <a:chOff x="1916909" y="3505263"/>
              <a:chExt cx="709613" cy="522520"/>
            </a:xfrm>
          </p:grpSpPr>
          <p:sp>
            <p:nvSpPr>
              <p:cNvPr id="155" name="Rectangle: Rounded Corners 20">
                <a:extLst>
                  <a:ext uri="{FF2B5EF4-FFF2-40B4-BE49-F238E27FC236}">
                    <a16:creationId xmlns:a16="http://schemas.microsoft.com/office/drawing/2014/main" id="{A135380C-1B85-4FE2-AD82-AD67C1F9739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652ED7A2-7D84-4373-8670-E51E07C4ACDE}"/>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Rounded Corners 2">
                <a:extLst>
                  <a:ext uri="{FF2B5EF4-FFF2-40B4-BE49-F238E27FC236}">
                    <a16:creationId xmlns:a16="http://schemas.microsoft.com/office/drawing/2014/main" id="{170F2E49-860D-4BB5-B396-FF16AB67CCC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4472C4">
                  <a:lumMod val="75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52B6AF68-D2A8-4C46-8DB9-7B8B930072A1}"/>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AB56AB59-71FD-4242-9528-7DEFB493EEFD}"/>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6" name="Group 135">
              <a:extLst>
                <a:ext uri="{FF2B5EF4-FFF2-40B4-BE49-F238E27FC236}">
                  <a16:creationId xmlns:a16="http://schemas.microsoft.com/office/drawing/2014/main" id="{FEB9A358-ED23-496E-9B1F-93698D21056D}"/>
                </a:ext>
              </a:extLst>
            </p:cNvPr>
            <p:cNvGrpSpPr/>
            <p:nvPr/>
          </p:nvGrpSpPr>
          <p:grpSpPr>
            <a:xfrm>
              <a:off x="5479687" y="4407012"/>
              <a:ext cx="1167175" cy="851629"/>
              <a:chOff x="7389463" y="2893265"/>
              <a:chExt cx="1167175" cy="851629"/>
            </a:xfrm>
          </p:grpSpPr>
          <p:sp>
            <p:nvSpPr>
              <p:cNvPr id="152" name="Oval 36">
                <a:extLst>
                  <a:ext uri="{FF2B5EF4-FFF2-40B4-BE49-F238E27FC236}">
                    <a16:creationId xmlns:a16="http://schemas.microsoft.com/office/drawing/2014/main" id="{B1BA104E-CD39-48A6-8B18-D439B2288952}"/>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3" name="Oval 36">
                <a:extLst>
                  <a:ext uri="{FF2B5EF4-FFF2-40B4-BE49-F238E27FC236}">
                    <a16:creationId xmlns:a16="http://schemas.microsoft.com/office/drawing/2014/main" id="{6B00ACFE-32E6-43E3-9155-35F410D64D86}"/>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4" name="Oval 33">
                <a:extLst>
                  <a:ext uri="{FF2B5EF4-FFF2-40B4-BE49-F238E27FC236}">
                    <a16:creationId xmlns:a16="http://schemas.microsoft.com/office/drawing/2014/main" id="{B338D3BF-455D-404D-A8AB-38B267C57079}"/>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37" name="Freeform: Shape 136">
              <a:extLst>
                <a:ext uri="{FF2B5EF4-FFF2-40B4-BE49-F238E27FC236}">
                  <a16:creationId xmlns:a16="http://schemas.microsoft.com/office/drawing/2014/main" id="{7C76A19F-C8BE-4EE7-A3F3-2B36F5A59F75}"/>
                </a:ext>
              </a:extLst>
            </p:cNvPr>
            <p:cNvSpPr/>
            <p:nvPr/>
          </p:nvSpPr>
          <p:spPr>
            <a:xfrm>
              <a:off x="5552447" y="4293783"/>
              <a:ext cx="999945"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DBB1F3AF-EFDB-4AF3-8CA2-3461E70E30D8}"/>
                </a:ext>
              </a:extLst>
            </p:cNvPr>
            <p:cNvGrpSpPr/>
            <p:nvPr/>
          </p:nvGrpSpPr>
          <p:grpSpPr>
            <a:xfrm>
              <a:off x="5845884" y="4728862"/>
              <a:ext cx="455745" cy="187081"/>
              <a:chOff x="7261929" y="1088663"/>
              <a:chExt cx="455745" cy="187081"/>
            </a:xfrm>
          </p:grpSpPr>
          <p:sp>
            <p:nvSpPr>
              <p:cNvPr id="142" name="Oval 141">
                <a:extLst>
                  <a:ext uri="{FF2B5EF4-FFF2-40B4-BE49-F238E27FC236}">
                    <a16:creationId xmlns:a16="http://schemas.microsoft.com/office/drawing/2014/main" id="{81B6664C-6C19-4BEA-B909-8D8194D6B708}"/>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9DBFE74B-80C3-4A23-8B18-CD2C19297937}"/>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66E5D0C3-C575-4D22-9065-3FF4D3F2CF49}"/>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FE367E52-9F70-42EA-BA2F-66C107779599}"/>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46" name="Picture 145">
                <a:extLst>
                  <a:ext uri="{FF2B5EF4-FFF2-40B4-BE49-F238E27FC236}">
                    <a16:creationId xmlns:a16="http://schemas.microsoft.com/office/drawing/2014/main" id="{5C191357-40CC-415C-9814-1F26627872F6}"/>
                  </a:ext>
                </a:extLst>
              </p:cNvPr>
              <p:cNvPicPr>
                <a:picLocks noChangeAspect="1"/>
              </p:cNvPicPr>
              <p:nvPr/>
            </p:nvPicPr>
            <p:blipFill>
              <a:blip r:embed="rId3"/>
              <a:stretch>
                <a:fillRect/>
              </a:stretch>
            </p:blipFill>
            <p:spPr>
              <a:xfrm rot="20463960">
                <a:off x="7261929" y="1088663"/>
                <a:ext cx="77928" cy="47623"/>
              </a:xfrm>
              <a:prstGeom prst="rect">
                <a:avLst/>
              </a:prstGeom>
            </p:spPr>
          </p:pic>
          <p:sp>
            <p:nvSpPr>
              <p:cNvPr id="147" name="Oval 146">
                <a:extLst>
                  <a:ext uri="{FF2B5EF4-FFF2-40B4-BE49-F238E27FC236}">
                    <a16:creationId xmlns:a16="http://schemas.microsoft.com/office/drawing/2014/main" id="{525B95A3-862D-4C6E-8547-25B481A2EA5A}"/>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D1293CDF-A606-46E7-8041-82C9C93F11B6}"/>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B8BE7CB1-9618-4C20-B003-56B89A0D4E32}"/>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30349C77-E1E4-4224-A574-19695DAB8A86}"/>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51" name="Picture 150">
                <a:extLst>
                  <a:ext uri="{FF2B5EF4-FFF2-40B4-BE49-F238E27FC236}">
                    <a16:creationId xmlns:a16="http://schemas.microsoft.com/office/drawing/2014/main" id="{F9CF01E8-9F7A-44C5-894A-77BEBB26DA9C}"/>
                  </a:ext>
                </a:extLst>
              </p:cNvPr>
              <p:cNvPicPr>
                <a:picLocks noChangeAspect="1"/>
              </p:cNvPicPr>
              <p:nvPr/>
            </p:nvPicPr>
            <p:blipFill>
              <a:blip r:embed="rId3"/>
              <a:stretch>
                <a:fillRect/>
              </a:stretch>
            </p:blipFill>
            <p:spPr>
              <a:xfrm rot="1136040" flipH="1">
                <a:off x="7639746" y="1091760"/>
                <a:ext cx="77928" cy="47623"/>
              </a:xfrm>
              <a:prstGeom prst="rect">
                <a:avLst/>
              </a:prstGeom>
            </p:spPr>
          </p:pic>
        </p:grpSp>
        <p:grpSp>
          <p:nvGrpSpPr>
            <p:cNvPr id="139" name="Group 138">
              <a:extLst>
                <a:ext uri="{FF2B5EF4-FFF2-40B4-BE49-F238E27FC236}">
                  <a16:creationId xmlns:a16="http://schemas.microsoft.com/office/drawing/2014/main" id="{0AE32B5D-B816-4BDA-AF03-2DD07905075A}"/>
                </a:ext>
              </a:extLst>
            </p:cNvPr>
            <p:cNvGrpSpPr/>
            <p:nvPr/>
          </p:nvGrpSpPr>
          <p:grpSpPr>
            <a:xfrm>
              <a:off x="6004623" y="4964934"/>
              <a:ext cx="117302" cy="190794"/>
              <a:chOff x="5382449" y="4491694"/>
              <a:chExt cx="117302" cy="190794"/>
            </a:xfrm>
          </p:grpSpPr>
          <p:sp>
            <p:nvSpPr>
              <p:cNvPr id="140" name="Teardrop 139">
                <a:extLst>
                  <a:ext uri="{FF2B5EF4-FFF2-40B4-BE49-F238E27FC236}">
                    <a16:creationId xmlns:a16="http://schemas.microsoft.com/office/drawing/2014/main" id="{CC1C2949-465E-45C2-B353-D08A1D1DE75E}"/>
                  </a:ext>
                </a:extLst>
              </p:cNvPr>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1" name="Moon 140">
                <a:extLst>
                  <a:ext uri="{FF2B5EF4-FFF2-40B4-BE49-F238E27FC236}">
                    <a16:creationId xmlns:a16="http://schemas.microsoft.com/office/drawing/2014/main" id="{D7A82B49-99C5-4AD8-B68D-13974608CAFF}"/>
                  </a:ext>
                </a:extLst>
              </p:cNvPr>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6" name="Penelope">
            <a:extLst>
              <a:ext uri="{FF2B5EF4-FFF2-40B4-BE49-F238E27FC236}">
                <a16:creationId xmlns:a16="http://schemas.microsoft.com/office/drawing/2014/main" id="{B185DBE7-BB88-4051-A650-E87CA1E7F3E9}"/>
              </a:ext>
            </a:extLst>
          </p:cNvPr>
          <p:cNvGrpSpPr/>
          <p:nvPr/>
        </p:nvGrpSpPr>
        <p:grpSpPr>
          <a:xfrm>
            <a:off x="-301818" y="4261966"/>
            <a:ext cx="1338354" cy="2313966"/>
            <a:chOff x="7022222" y="1394002"/>
            <a:chExt cx="1338354" cy="2313966"/>
          </a:xfrm>
        </p:grpSpPr>
        <p:sp>
          <p:nvSpPr>
            <p:cNvPr id="167" name="Freeform: Shape 166">
              <a:extLst>
                <a:ext uri="{FF2B5EF4-FFF2-40B4-BE49-F238E27FC236}">
                  <a16:creationId xmlns:a16="http://schemas.microsoft.com/office/drawing/2014/main" id="{63F8C40D-722C-4588-8600-FAD68CB4C9B7}"/>
                </a:ext>
              </a:extLst>
            </p:cNvPr>
            <p:cNvSpPr/>
            <p:nvPr/>
          </p:nvSpPr>
          <p:spPr>
            <a:xfrm>
              <a:off x="7217736" y="2834646"/>
              <a:ext cx="242614" cy="506894"/>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68" name="Freeform: Shape 167">
              <a:extLst>
                <a:ext uri="{FF2B5EF4-FFF2-40B4-BE49-F238E27FC236}">
                  <a16:creationId xmlns:a16="http://schemas.microsoft.com/office/drawing/2014/main" id="{97078101-1A3C-421C-BFAD-0B60D4F38112}"/>
                </a:ext>
              </a:extLst>
            </p:cNvPr>
            <p:cNvSpPr/>
            <p:nvPr/>
          </p:nvSpPr>
          <p:spPr>
            <a:xfrm flipH="1">
              <a:off x="7963211" y="2829437"/>
              <a:ext cx="242614" cy="506894"/>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69" name="Rectangle 19">
              <a:extLst>
                <a:ext uri="{FF2B5EF4-FFF2-40B4-BE49-F238E27FC236}">
                  <a16:creationId xmlns:a16="http://schemas.microsoft.com/office/drawing/2014/main" id="{454A894C-F9D8-43EA-BDD0-7E7047BDE229}"/>
                </a:ext>
              </a:extLst>
            </p:cNvPr>
            <p:cNvSpPr/>
            <p:nvPr/>
          </p:nvSpPr>
          <p:spPr>
            <a:xfrm>
              <a:off x="7485707" y="3383967"/>
              <a:ext cx="183629" cy="239613"/>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0" name="Rectangle 19">
              <a:extLst>
                <a:ext uri="{FF2B5EF4-FFF2-40B4-BE49-F238E27FC236}">
                  <a16:creationId xmlns:a16="http://schemas.microsoft.com/office/drawing/2014/main" id="{A05FC26C-AA4A-4F2B-81AA-3968217A10DC}"/>
                </a:ext>
              </a:extLst>
            </p:cNvPr>
            <p:cNvSpPr/>
            <p:nvPr/>
          </p:nvSpPr>
          <p:spPr>
            <a:xfrm flipH="1">
              <a:off x="7795039" y="3383966"/>
              <a:ext cx="183629" cy="239613"/>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
              <a:extLst>
                <a:ext uri="{FF2B5EF4-FFF2-40B4-BE49-F238E27FC236}">
                  <a16:creationId xmlns:a16="http://schemas.microsoft.com/office/drawing/2014/main" id="{79963AAD-666D-4FA9-A7FE-439116E2B23A}"/>
                </a:ext>
              </a:extLst>
            </p:cNvPr>
            <p:cNvSpPr/>
            <p:nvPr/>
          </p:nvSpPr>
          <p:spPr>
            <a:xfrm>
              <a:off x="7463322" y="3162073"/>
              <a:ext cx="526984" cy="281805"/>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9">
              <a:extLst>
                <a:ext uri="{FF2B5EF4-FFF2-40B4-BE49-F238E27FC236}">
                  <a16:creationId xmlns:a16="http://schemas.microsoft.com/office/drawing/2014/main" id="{E70467C9-F449-4628-A330-8A5ACBC98BCF}"/>
                </a:ext>
              </a:extLst>
            </p:cNvPr>
            <p:cNvSpPr/>
            <p:nvPr/>
          </p:nvSpPr>
          <p:spPr>
            <a:xfrm flipH="1">
              <a:off x="7407923" y="3611284"/>
              <a:ext cx="265544" cy="96684"/>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9">
              <a:extLst>
                <a:ext uri="{FF2B5EF4-FFF2-40B4-BE49-F238E27FC236}">
                  <a16:creationId xmlns:a16="http://schemas.microsoft.com/office/drawing/2014/main" id="{7CAC6057-8645-4D5D-A5C8-BDB96F4BF648}"/>
                </a:ext>
              </a:extLst>
            </p:cNvPr>
            <p:cNvSpPr/>
            <p:nvPr/>
          </p:nvSpPr>
          <p:spPr>
            <a:xfrm>
              <a:off x="7796787" y="3611284"/>
              <a:ext cx="265544" cy="96684"/>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74" name="Group 173">
              <a:extLst>
                <a:ext uri="{FF2B5EF4-FFF2-40B4-BE49-F238E27FC236}">
                  <a16:creationId xmlns:a16="http://schemas.microsoft.com/office/drawing/2014/main" id="{A621B3A6-7A5E-40C0-ACEE-F8A3AB499161}"/>
                </a:ext>
              </a:extLst>
            </p:cNvPr>
            <p:cNvGrpSpPr/>
            <p:nvPr/>
          </p:nvGrpSpPr>
          <p:grpSpPr>
            <a:xfrm>
              <a:off x="7318624" y="2586411"/>
              <a:ext cx="813686" cy="601806"/>
              <a:chOff x="1916909" y="3505263"/>
              <a:chExt cx="709613" cy="522520"/>
            </a:xfrm>
          </p:grpSpPr>
          <p:sp>
            <p:nvSpPr>
              <p:cNvPr id="200" name="Rectangle: Rounded Corners 20">
                <a:extLst>
                  <a:ext uri="{FF2B5EF4-FFF2-40B4-BE49-F238E27FC236}">
                    <a16:creationId xmlns:a16="http://schemas.microsoft.com/office/drawing/2014/main" id="{DDD9885B-33E4-419F-8580-CBD14BA4FB84}"/>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63D7F1AB-AD69-4909-AB3E-09F64E902B7D}"/>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202" name="Rectangle: Rounded Corners 2">
                <a:extLst>
                  <a:ext uri="{FF2B5EF4-FFF2-40B4-BE49-F238E27FC236}">
                    <a16:creationId xmlns:a16="http://schemas.microsoft.com/office/drawing/2014/main" id="{188DC435-C994-49D7-B0F4-EB5C0DA59DB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79CFE8"/>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FE69F8F9-9A83-4A3E-9F25-2A413BAA84B5}"/>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204" name="Freeform: Shape 203">
                <a:extLst>
                  <a:ext uri="{FF2B5EF4-FFF2-40B4-BE49-F238E27FC236}">
                    <a16:creationId xmlns:a16="http://schemas.microsoft.com/office/drawing/2014/main" id="{0C2DCC2A-17A0-4927-BF93-A77B265CEE6D}"/>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75" name="Oval 36">
              <a:extLst>
                <a:ext uri="{FF2B5EF4-FFF2-40B4-BE49-F238E27FC236}">
                  <a16:creationId xmlns:a16="http://schemas.microsoft.com/office/drawing/2014/main" id="{73B5D9BB-7C65-4F70-81A4-1AEF754542C6}"/>
                </a:ext>
              </a:extLst>
            </p:cNvPr>
            <p:cNvSpPr/>
            <p:nvPr/>
          </p:nvSpPr>
          <p:spPr>
            <a:xfrm>
              <a:off x="7022222" y="2138967"/>
              <a:ext cx="195514" cy="258116"/>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Oval 36">
              <a:extLst>
                <a:ext uri="{FF2B5EF4-FFF2-40B4-BE49-F238E27FC236}">
                  <a16:creationId xmlns:a16="http://schemas.microsoft.com/office/drawing/2014/main" id="{B9BECFEC-1C8E-41B7-B719-90C433F5D98E}"/>
                </a:ext>
              </a:extLst>
            </p:cNvPr>
            <p:cNvSpPr/>
            <p:nvPr/>
          </p:nvSpPr>
          <p:spPr>
            <a:xfrm flipH="1">
              <a:off x="8165062" y="2117270"/>
              <a:ext cx="195514" cy="258116"/>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Oval 33">
              <a:extLst>
                <a:ext uri="{FF2B5EF4-FFF2-40B4-BE49-F238E27FC236}">
                  <a16:creationId xmlns:a16="http://schemas.microsoft.com/office/drawing/2014/main" id="{8271E602-001F-4ADB-9063-379A166E61F2}"/>
                </a:ext>
              </a:extLst>
            </p:cNvPr>
            <p:cNvSpPr/>
            <p:nvPr/>
          </p:nvSpPr>
          <p:spPr>
            <a:xfrm>
              <a:off x="7115138" y="1628458"/>
              <a:ext cx="1135883" cy="980854"/>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Teardrop 177">
              <a:extLst>
                <a:ext uri="{FF2B5EF4-FFF2-40B4-BE49-F238E27FC236}">
                  <a16:creationId xmlns:a16="http://schemas.microsoft.com/office/drawing/2014/main" id="{BB698F17-3B17-4F9F-982C-D726AD2C3CB1}"/>
                </a:ext>
              </a:extLst>
            </p:cNvPr>
            <p:cNvSpPr/>
            <p:nvPr/>
          </p:nvSpPr>
          <p:spPr>
            <a:xfrm rot="16200000">
              <a:off x="7699213" y="2339862"/>
              <a:ext cx="67488" cy="52424"/>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Moon 178">
              <a:extLst>
                <a:ext uri="{FF2B5EF4-FFF2-40B4-BE49-F238E27FC236}">
                  <a16:creationId xmlns:a16="http://schemas.microsoft.com/office/drawing/2014/main" id="{1198F325-A1CA-455E-9F86-7593812712E8}"/>
                </a:ext>
              </a:extLst>
            </p:cNvPr>
            <p:cNvSpPr/>
            <p:nvPr/>
          </p:nvSpPr>
          <p:spPr>
            <a:xfrm rot="16200000">
              <a:off x="7659941" y="2435703"/>
              <a:ext cx="98240" cy="134506"/>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80" name="Group 179">
              <a:extLst>
                <a:ext uri="{FF2B5EF4-FFF2-40B4-BE49-F238E27FC236}">
                  <a16:creationId xmlns:a16="http://schemas.microsoft.com/office/drawing/2014/main" id="{AC4AEE8F-B567-4F03-8803-EA20F1F1670B}"/>
                </a:ext>
              </a:extLst>
            </p:cNvPr>
            <p:cNvGrpSpPr/>
            <p:nvPr/>
          </p:nvGrpSpPr>
          <p:grpSpPr>
            <a:xfrm>
              <a:off x="7072747" y="1394002"/>
              <a:ext cx="1206873" cy="764388"/>
              <a:chOff x="2852560" y="1338006"/>
              <a:chExt cx="976524" cy="663682"/>
            </a:xfrm>
          </p:grpSpPr>
          <p:sp>
            <p:nvSpPr>
              <p:cNvPr id="198" name="Oval 1">
                <a:extLst>
                  <a:ext uri="{FF2B5EF4-FFF2-40B4-BE49-F238E27FC236}">
                    <a16:creationId xmlns:a16="http://schemas.microsoft.com/office/drawing/2014/main" id="{86FFA611-A419-45D1-827D-2AABD3BC6DD9}"/>
                  </a:ext>
                </a:extLst>
              </p:cNvPr>
              <p:cNvSpPr/>
              <p:nvPr/>
            </p:nvSpPr>
            <p:spPr>
              <a:xfrm>
                <a:off x="2852560" y="1338006"/>
                <a:ext cx="976524" cy="663682"/>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9026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12251"/>
                  <a:gd name="connsiteY0" fmla="*/ 589812 h 608862"/>
                  <a:gd name="connsiteX1" fmla="*/ 58037 w 1012251"/>
                  <a:gd name="connsiteY1" fmla="*/ 286762 h 608862"/>
                  <a:gd name="connsiteX2" fmla="*/ 5534 w 1012251"/>
                  <a:gd name="connsiteY2" fmla="*/ 134201 h 608862"/>
                  <a:gd name="connsiteX3" fmla="*/ 118363 w 1012251"/>
                  <a:gd name="connsiteY3" fmla="*/ 134363 h 608862"/>
                  <a:gd name="connsiteX4" fmla="*/ 65066 w 1012251"/>
                  <a:gd name="connsiteY4" fmla="*/ 28632 h 608862"/>
                  <a:gd name="connsiteX5" fmla="*/ 508888 w 1012251"/>
                  <a:gd name="connsiteY5" fmla="*/ 64513 h 608862"/>
                  <a:gd name="connsiteX6" fmla="*/ 902677 w 1012251"/>
                  <a:gd name="connsiteY6" fmla="*/ 56 h 608862"/>
                  <a:gd name="connsiteX7" fmla="*/ 959621 w 1012251"/>
                  <a:gd name="connsiteY7" fmla="*/ 62762 h 608862"/>
                  <a:gd name="connsiteX8" fmla="*/ 986609 w 1012251"/>
                  <a:gd name="connsiteY8" fmla="*/ 608862 h 608862"/>
                  <a:gd name="connsiteX9" fmla="*/ 861990 w 1012251"/>
                  <a:gd name="connsiteY9" fmla="*/ 327875 h 608862"/>
                  <a:gd name="connsiteX10" fmla="*/ 623187 w 1012251"/>
                  <a:gd name="connsiteY10" fmla="*/ 394712 h 608862"/>
                  <a:gd name="connsiteX11" fmla="*/ 631214 w 1012251"/>
                  <a:gd name="connsiteY11" fmla="*/ 338193 h 608862"/>
                  <a:gd name="connsiteX12" fmla="*/ 270647 w 1012251"/>
                  <a:gd name="connsiteY12" fmla="*/ 400106 h 608862"/>
                  <a:gd name="connsiteX13" fmla="*/ 133330 w 1012251"/>
                  <a:gd name="connsiteY13" fmla="*/ 357244 h 608862"/>
                  <a:gd name="connsiteX14" fmla="*/ 51192 w 1012251"/>
                  <a:gd name="connsiteY14" fmla="*/ 589812 h 608862"/>
                  <a:gd name="connsiteX0" fmla="*/ 51192 w 1012251"/>
                  <a:gd name="connsiteY0" fmla="*/ 565098 h 584148"/>
                  <a:gd name="connsiteX1" fmla="*/ 58037 w 1012251"/>
                  <a:gd name="connsiteY1" fmla="*/ 262048 h 584148"/>
                  <a:gd name="connsiteX2" fmla="*/ 5534 w 1012251"/>
                  <a:gd name="connsiteY2" fmla="*/ 109487 h 584148"/>
                  <a:gd name="connsiteX3" fmla="*/ 118363 w 1012251"/>
                  <a:gd name="connsiteY3" fmla="*/ 109649 h 584148"/>
                  <a:gd name="connsiteX4" fmla="*/ 65066 w 1012251"/>
                  <a:gd name="connsiteY4" fmla="*/ 3918 h 584148"/>
                  <a:gd name="connsiteX5" fmla="*/ 508888 w 1012251"/>
                  <a:gd name="connsiteY5" fmla="*/ 39799 h 584148"/>
                  <a:gd name="connsiteX6" fmla="*/ 893152 w 1012251"/>
                  <a:gd name="connsiteY6" fmla="*/ 61067 h 584148"/>
                  <a:gd name="connsiteX7" fmla="*/ 959621 w 1012251"/>
                  <a:gd name="connsiteY7" fmla="*/ 38048 h 584148"/>
                  <a:gd name="connsiteX8" fmla="*/ 986609 w 1012251"/>
                  <a:gd name="connsiteY8" fmla="*/ 584148 h 584148"/>
                  <a:gd name="connsiteX9" fmla="*/ 861990 w 1012251"/>
                  <a:gd name="connsiteY9" fmla="*/ 303161 h 584148"/>
                  <a:gd name="connsiteX10" fmla="*/ 623187 w 1012251"/>
                  <a:gd name="connsiteY10" fmla="*/ 369998 h 584148"/>
                  <a:gd name="connsiteX11" fmla="*/ 631214 w 1012251"/>
                  <a:gd name="connsiteY11" fmla="*/ 313479 h 584148"/>
                  <a:gd name="connsiteX12" fmla="*/ 270647 w 1012251"/>
                  <a:gd name="connsiteY12" fmla="*/ 375392 h 584148"/>
                  <a:gd name="connsiteX13" fmla="*/ 133330 w 1012251"/>
                  <a:gd name="connsiteY13" fmla="*/ 332530 h 584148"/>
                  <a:gd name="connsiteX14" fmla="*/ 51192 w 1012251"/>
                  <a:gd name="connsiteY14" fmla="*/ 565098 h 584148"/>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93152 w 1012251"/>
                  <a:gd name="connsiteY6" fmla="*/ 10907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39177 w 1012251"/>
                  <a:gd name="connsiteY6" fmla="*/ 12812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861990 w 1012251"/>
                  <a:gd name="connsiteY9" fmla="*/ 3345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133330 w 1012251"/>
                  <a:gd name="connsiteY14" fmla="*/ 363899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111125 w 1012251"/>
                  <a:gd name="connsiteY15" fmla="*/ 526538 h 615517"/>
                  <a:gd name="connsiteX16" fmla="*/ 51192 w 1012251"/>
                  <a:gd name="connsiteY16" fmla="*/ 596467 h 615517"/>
                  <a:gd name="connsiteX0" fmla="*/ 51192 w 1012251"/>
                  <a:gd name="connsiteY0" fmla="*/ 590548 h 609598"/>
                  <a:gd name="connsiteX1" fmla="*/ 58037 w 1012251"/>
                  <a:gd name="connsiteY1" fmla="*/ 287498 h 609598"/>
                  <a:gd name="connsiteX2" fmla="*/ 5534 w 1012251"/>
                  <a:gd name="connsiteY2" fmla="*/ 134937 h 609598"/>
                  <a:gd name="connsiteX3" fmla="*/ 118363 w 1012251"/>
                  <a:gd name="connsiteY3" fmla="*/ 135099 h 609598"/>
                  <a:gd name="connsiteX4" fmla="*/ 398441 w 1012251"/>
                  <a:gd name="connsiteY4" fmla="*/ 108743 h 609598"/>
                  <a:gd name="connsiteX5" fmla="*/ 908938 w 1012251"/>
                  <a:gd name="connsiteY5" fmla="*/ 4924 h 609598"/>
                  <a:gd name="connsiteX6" fmla="*/ 839177 w 1012251"/>
                  <a:gd name="connsiteY6" fmla="*/ 105567 h 609598"/>
                  <a:gd name="connsiteX7" fmla="*/ 959621 w 1012251"/>
                  <a:gd name="connsiteY7" fmla="*/ 63498 h 609598"/>
                  <a:gd name="connsiteX8" fmla="*/ 986609 w 1012251"/>
                  <a:gd name="connsiteY8" fmla="*/ 609598 h 609598"/>
                  <a:gd name="connsiteX9" fmla="*/ 741340 w 1012251"/>
                  <a:gd name="connsiteY9" fmla="*/ 341311 h 609598"/>
                  <a:gd name="connsiteX10" fmla="*/ 718437 w 1012251"/>
                  <a:gd name="connsiteY10" fmla="*/ 420848 h 609598"/>
                  <a:gd name="connsiteX11" fmla="*/ 678839 w 1012251"/>
                  <a:gd name="connsiteY11" fmla="*/ 316704 h 609598"/>
                  <a:gd name="connsiteX12" fmla="*/ 413522 w 1012251"/>
                  <a:gd name="connsiteY12" fmla="*/ 473867 h 609598"/>
                  <a:gd name="connsiteX13" fmla="*/ 381000 w 1012251"/>
                  <a:gd name="connsiteY13" fmla="*/ 377744 h 609598"/>
                  <a:gd name="connsiteX14" fmla="*/ 234930 w 1012251"/>
                  <a:gd name="connsiteY14" fmla="*/ 469105 h 609598"/>
                  <a:gd name="connsiteX15" fmla="*/ 111125 w 1012251"/>
                  <a:gd name="connsiteY15" fmla="*/ 520619 h 609598"/>
                  <a:gd name="connsiteX16" fmla="*/ 51192 w 1012251"/>
                  <a:gd name="connsiteY16" fmla="*/ 590548 h 609598"/>
                  <a:gd name="connsiteX0" fmla="*/ 51192 w 1012251"/>
                  <a:gd name="connsiteY0" fmla="*/ 615024 h 634074"/>
                  <a:gd name="connsiteX1" fmla="*/ 58037 w 1012251"/>
                  <a:gd name="connsiteY1" fmla="*/ 311974 h 634074"/>
                  <a:gd name="connsiteX2" fmla="*/ 5534 w 1012251"/>
                  <a:gd name="connsiteY2" fmla="*/ 159413 h 634074"/>
                  <a:gd name="connsiteX3" fmla="*/ 118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575563 w 1012251"/>
                  <a:gd name="connsiteY3" fmla="*/ 289750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372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8956 w 970015"/>
                  <a:gd name="connsiteY0" fmla="*/ 615024 h 634074"/>
                  <a:gd name="connsiteX1" fmla="*/ 15801 w 970015"/>
                  <a:gd name="connsiteY1" fmla="*/ 311974 h 634074"/>
                  <a:gd name="connsiteX2" fmla="*/ 242698 w 970015"/>
                  <a:gd name="connsiteY2" fmla="*/ 2832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8956 w 970015"/>
                  <a:gd name="connsiteY0" fmla="*/ 615024 h 634074"/>
                  <a:gd name="connsiteX1" fmla="*/ 15801 w 970015"/>
                  <a:gd name="connsiteY1" fmla="*/ 311974 h 634074"/>
                  <a:gd name="connsiteX2" fmla="*/ 191898 w 970015"/>
                  <a:gd name="connsiteY2" fmla="*/ 2197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4016 w 965075"/>
                  <a:gd name="connsiteY0" fmla="*/ 615024 h 634074"/>
                  <a:gd name="connsiteX1" fmla="*/ 172786 w 965075"/>
                  <a:gd name="connsiteY1" fmla="*/ 356424 h 634074"/>
                  <a:gd name="connsiteX2" fmla="*/ 186958 w 965075"/>
                  <a:gd name="connsiteY2" fmla="*/ 219738 h 634074"/>
                  <a:gd name="connsiteX3" fmla="*/ 325187 w 965075"/>
                  <a:gd name="connsiteY3" fmla="*/ 159575 h 634074"/>
                  <a:gd name="connsiteX4" fmla="*/ 440165 w 965075"/>
                  <a:gd name="connsiteY4" fmla="*/ 6219 h 634074"/>
                  <a:gd name="connsiteX5" fmla="*/ 861762 w 965075"/>
                  <a:gd name="connsiteY5" fmla="*/ 29400 h 634074"/>
                  <a:gd name="connsiteX6" fmla="*/ 792001 w 965075"/>
                  <a:gd name="connsiteY6" fmla="*/ 130043 h 634074"/>
                  <a:gd name="connsiteX7" fmla="*/ 912445 w 965075"/>
                  <a:gd name="connsiteY7" fmla="*/ 87974 h 634074"/>
                  <a:gd name="connsiteX8" fmla="*/ 939433 w 965075"/>
                  <a:gd name="connsiteY8" fmla="*/ 634074 h 634074"/>
                  <a:gd name="connsiteX9" fmla="*/ 694164 w 965075"/>
                  <a:gd name="connsiteY9" fmla="*/ 365787 h 634074"/>
                  <a:gd name="connsiteX10" fmla="*/ 671261 w 965075"/>
                  <a:gd name="connsiteY10" fmla="*/ 445324 h 634074"/>
                  <a:gd name="connsiteX11" fmla="*/ 631663 w 965075"/>
                  <a:gd name="connsiteY11" fmla="*/ 341180 h 634074"/>
                  <a:gd name="connsiteX12" fmla="*/ 366346 w 965075"/>
                  <a:gd name="connsiteY12" fmla="*/ 498343 h 634074"/>
                  <a:gd name="connsiteX13" fmla="*/ 333824 w 965075"/>
                  <a:gd name="connsiteY13" fmla="*/ 402220 h 634074"/>
                  <a:gd name="connsiteX14" fmla="*/ 187754 w 965075"/>
                  <a:gd name="connsiteY14" fmla="*/ 493581 h 634074"/>
                  <a:gd name="connsiteX15" fmla="*/ 63949 w 965075"/>
                  <a:gd name="connsiteY15" fmla="*/ 545095 h 634074"/>
                  <a:gd name="connsiteX16" fmla="*/ 4016 w 965075"/>
                  <a:gd name="connsiteY16" fmla="*/ 615024 h 634074"/>
                  <a:gd name="connsiteX0" fmla="*/ 20 w 961079"/>
                  <a:gd name="connsiteY0" fmla="*/ 615024 h 634074"/>
                  <a:gd name="connsiteX1" fmla="*/ 54490 w 961079"/>
                  <a:gd name="connsiteY1" fmla="*/ 337374 h 634074"/>
                  <a:gd name="connsiteX2" fmla="*/ 182962 w 961079"/>
                  <a:gd name="connsiteY2" fmla="*/ 219738 h 634074"/>
                  <a:gd name="connsiteX3" fmla="*/ 321191 w 961079"/>
                  <a:gd name="connsiteY3" fmla="*/ 159575 h 634074"/>
                  <a:gd name="connsiteX4" fmla="*/ 436169 w 961079"/>
                  <a:gd name="connsiteY4" fmla="*/ 6219 h 634074"/>
                  <a:gd name="connsiteX5" fmla="*/ 857766 w 961079"/>
                  <a:gd name="connsiteY5" fmla="*/ 29400 h 634074"/>
                  <a:gd name="connsiteX6" fmla="*/ 788005 w 961079"/>
                  <a:gd name="connsiteY6" fmla="*/ 130043 h 634074"/>
                  <a:gd name="connsiteX7" fmla="*/ 908449 w 961079"/>
                  <a:gd name="connsiteY7" fmla="*/ 87974 h 634074"/>
                  <a:gd name="connsiteX8" fmla="*/ 935437 w 961079"/>
                  <a:gd name="connsiteY8" fmla="*/ 634074 h 634074"/>
                  <a:gd name="connsiteX9" fmla="*/ 690168 w 961079"/>
                  <a:gd name="connsiteY9" fmla="*/ 365787 h 634074"/>
                  <a:gd name="connsiteX10" fmla="*/ 667265 w 961079"/>
                  <a:gd name="connsiteY10" fmla="*/ 445324 h 634074"/>
                  <a:gd name="connsiteX11" fmla="*/ 627667 w 961079"/>
                  <a:gd name="connsiteY11" fmla="*/ 341180 h 634074"/>
                  <a:gd name="connsiteX12" fmla="*/ 362350 w 961079"/>
                  <a:gd name="connsiteY12" fmla="*/ 498343 h 634074"/>
                  <a:gd name="connsiteX13" fmla="*/ 329828 w 961079"/>
                  <a:gd name="connsiteY13" fmla="*/ 402220 h 634074"/>
                  <a:gd name="connsiteX14" fmla="*/ 183758 w 961079"/>
                  <a:gd name="connsiteY14" fmla="*/ 493581 h 634074"/>
                  <a:gd name="connsiteX15" fmla="*/ 59953 w 961079"/>
                  <a:gd name="connsiteY15" fmla="*/ 545095 h 634074"/>
                  <a:gd name="connsiteX16" fmla="*/ 20 w 961079"/>
                  <a:gd name="connsiteY16" fmla="*/ 615024 h 634074"/>
                  <a:gd name="connsiteX0" fmla="*/ 666 w 961725"/>
                  <a:gd name="connsiteY0" fmla="*/ 615024 h 634074"/>
                  <a:gd name="connsiteX1" fmla="*/ 55136 w 961725"/>
                  <a:gd name="connsiteY1" fmla="*/ 337374 h 634074"/>
                  <a:gd name="connsiteX2" fmla="*/ 183608 w 961725"/>
                  <a:gd name="connsiteY2" fmla="*/ 219738 h 634074"/>
                  <a:gd name="connsiteX3" fmla="*/ 321837 w 961725"/>
                  <a:gd name="connsiteY3" fmla="*/ 159575 h 634074"/>
                  <a:gd name="connsiteX4" fmla="*/ 436815 w 961725"/>
                  <a:gd name="connsiteY4" fmla="*/ 6219 h 634074"/>
                  <a:gd name="connsiteX5" fmla="*/ 858412 w 961725"/>
                  <a:gd name="connsiteY5" fmla="*/ 29400 h 634074"/>
                  <a:gd name="connsiteX6" fmla="*/ 788651 w 961725"/>
                  <a:gd name="connsiteY6" fmla="*/ 130043 h 634074"/>
                  <a:gd name="connsiteX7" fmla="*/ 909095 w 961725"/>
                  <a:gd name="connsiteY7" fmla="*/ 87974 h 634074"/>
                  <a:gd name="connsiteX8" fmla="*/ 936083 w 961725"/>
                  <a:gd name="connsiteY8" fmla="*/ 634074 h 634074"/>
                  <a:gd name="connsiteX9" fmla="*/ 690814 w 961725"/>
                  <a:gd name="connsiteY9" fmla="*/ 365787 h 634074"/>
                  <a:gd name="connsiteX10" fmla="*/ 667911 w 961725"/>
                  <a:gd name="connsiteY10" fmla="*/ 445324 h 634074"/>
                  <a:gd name="connsiteX11" fmla="*/ 628313 w 961725"/>
                  <a:gd name="connsiteY11" fmla="*/ 341180 h 634074"/>
                  <a:gd name="connsiteX12" fmla="*/ 362996 w 961725"/>
                  <a:gd name="connsiteY12" fmla="*/ 498343 h 634074"/>
                  <a:gd name="connsiteX13" fmla="*/ 330474 w 961725"/>
                  <a:gd name="connsiteY13" fmla="*/ 402220 h 634074"/>
                  <a:gd name="connsiteX14" fmla="*/ 184404 w 961725"/>
                  <a:gd name="connsiteY14" fmla="*/ 493581 h 634074"/>
                  <a:gd name="connsiteX15" fmla="*/ 60599 w 961725"/>
                  <a:gd name="connsiteY15" fmla="*/ 545095 h 634074"/>
                  <a:gd name="connsiteX16" fmla="*/ 666 w 961725"/>
                  <a:gd name="connsiteY16"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23491 h 642541"/>
                  <a:gd name="connsiteX1" fmla="*/ 55136 w 961725"/>
                  <a:gd name="connsiteY1" fmla="*/ 345841 h 642541"/>
                  <a:gd name="connsiteX2" fmla="*/ 321837 w 961725"/>
                  <a:gd name="connsiteY2" fmla="*/ 168042 h 642541"/>
                  <a:gd name="connsiteX3" fmla="*/ 436815 w 961725"/>
                  <a:gd name="connsiteY3" fmla="*/ 14686 h 642541"/>
                  <a:gd name="connsiteX4" fmla="*/ 858412 w 961725"/>
                  <a:gd name="connsiteY4" fmla="*/ 37867 h 642541"/>
                  <a:gd name="connsiteX5" fmla="*/ 788651 w 961725"/>
                  <a:gd name="connsiteY5" fmla="*/ 138510 h 642541"/>
                  <a:gd name="connsiteX6" fmla="*/ 909095 w 961725"/>
                  <a:gd name="connsiteY6" fmla="*/ 96441 h 642541"/>
                  <a:gd name="connsiteX7" fmla="*/ 936083 w 961725"/>
                  <a:gd name="connsiteY7" fmla="*/ 642541 h 642541"/>
                  <a:gd name="connsiteX8" fmla="*/ 690814 w 961725"/>
                  <a:gd name="connsiteY8" fmla="*/ 374254 h 642541"/>
                  <a:gd name="connsiteX9" fmla="*/ 667911 w 961725"/>
                  <a:gd name="connsiteY9" fmla="*/ 453791 h 642541"/>
                  <a:gd name="connsiteX10" fmla="*/ 628313 w 961725"/>
                  <a:gd name="connsiteY10" fmla="*/ 349647 h 642541"/>
                  <a:gd name="connsiteX11" fmla="*/ 362996 w 961725"/>
                  <a:gd name="connsiteY11" fmla="*/ 506810 h 642541"/>
                  <a:gd name="connsiteX12" fmla="*/ 330474 w 961725"/>
                  <a:gd name="connsiteY12" fmla="*/ 410687 h 642541"/>
                  <a:gd name="connsiteX13" fmla="*/ 184404 w 961725"/>
                  <a:gd name="connsiteY13" fmla="*/ 502048 h 642541"/>
                  <a:gd name="connsiteX14" fmla="*/ 60599 w 961725"/>
                  <a:gd name="connsiteY14" fmla="*/ 553562 h 642541"/>
                  <a:gd name="connsiteX15" fmla="*/ 666 w 961725"/>
                  <a:gd name="connsiteY15" fmla="*/ 623491 h 642541"/>
                  <a:gd name="connsiteX0" fmla="*/ 666 w 961725"/>
                  <a:gd name="connsiteY0" fmla="*/ 618804 h 637854"/>
                  <a:gd name="connsiteX1" fmla="*/ 55136 w 961725"/>
                  <a:gd name="connsiteY1" fmla="*/ 341154 h 637854"/>
                  <a:gd name="connsiteX2" fmla="*/ 321837 w 961725"/>
                  <a:gd name="connsiteY2" fmla="*/ 163355 h 637854"/>
                  <a:gd name="connsiteX3" fmla="*/ 436815 w 961725"/>
                  <a:gd name="connsiteY3" fmla="*/ 9999 h 637854"/>
                  <a:gd name="connsiteX4" fmla="*/ 642512 w 961725"/>
                  <a:gd name="connsiteY4" fmla="*/ 58580 h 637854"/>
                  <a:gd name="connsiteX5" fmla="*/ 788651 w 961725"/>
                  <a:gd name="connsiteY5" fmla="*/ 133823 h 637854"/>
                  <a:gd name="connsiteX6" fmla="*/ 909095 w 961725"/>
                  <a:gd name="connsiteY6" fmla="*/ 91754 h 637854"/>
                  <a:gd name="connsiteX7" fmla="*/ 936083 w 961725"/>
                  <a:gd name="connsiteY7" fmla="*/ 637854 h 637854"/>
                  <a:gd name="connsiteX8" fmla="*/ 690814 w 961725"/>
                  <a:gd name="connsiteY8" fmla="*/ 369567 h 637854"/>
                  <a:gd name="connsiteX9" fmla="*/ 667911 w 961725"/>
                  <a:gd name="connsiteY9" fmla="*/ 449104 h 637854"/>
                  <a:gd name="connsiteX10" fmla="*/ 628313 w 961725"/>
                  <a:gd name="connsiteY10" fmla="*/ 344960 h 637854"/>
                  <a:gd name="connsiteX11" fmla="*/ 362996 w 961725"/>
                  <a:gd name="connsiteY11" fmla="*/ 502123 h 637854"/>
                  <a:gd name="connsiteX12" fmla="*/ 330474 w 961725"/>
                  <a:gd name="connsiteY12" fmla="*/ 406000 h 637854"/>
                  <a:gd name="connsiteX13" fmla="*/ 184404 w 961725"/>
                  <a:gd name="connsiteY13" fmla="*/ 497361 h 637854"/>
                  <a:gd name="connsiteX14" fmla="*/ 60599 w 961725"/>
                  <a:gd name="connsiteY14" fmla="*/ 548875 h 637854"/>
                  <a:gd name="connsiteX15" fmla="*/ 666 w 961725"/>
                  <a:gd name="connsiteY15" fmla="*/ 618804 h 637854"/>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788651 w 961725"/>
                  <a:gd name="connsiteY5" fmla="*/ 139369 h 643400"/>
                  <a:gd name="connsiteX6" fmla="*/ 909095 w 961725"/>
                  <a:gd name="connsiteY6" fmla="*/ 97300 h 643400"/>
                  <a:gd name="connsiteX7" fmla="*/ 936083 w 961725"/>
                  <a:gd name="connsiteY7" fmla="*/ 643400 h 643400"/>
                  <a:gd name="connsiteX8" fmla="*/ 690814 w 961725"/>
                  <a:gd name="connsiteY8" fmla="*/ 375113 h 643400"/>
                  <a:gd name="connsiteX9" fmla="*/ 667911 w 961725"/>
                  <a:gd name="connsiteY9" fmla="*/ 454650 h 643400"/>
                  <a:gd name="connsiteX10" fmla="*/ 628313 w 961725"/>
                  <a:gd name="connsiteY10" fmla="*/ 350506 h 643400"/>
                  <a:gd name="connsiteX11" fmla="*/ 362996 w 961725"/>
                  <a:gd name="connsiteY11" fmla="*/ 507669 h 643400"/>
                  <a:gd name="connsiteX12" fmla="*/ 330474 w 961725"/>
                  <a:gd name="connsiteY12" fmla="*/ 411546 h 643400"/>
                  <a:gd name="connsiteX13" fmla="*/ 184404 w 961725"/>
                  <a:gd name="connsiteY13" fmla="*/ 502907 h 643400"/>
                  <a:gd name="connsiteX14" fmla="*/ 60599 w 961725"/>
                  <a:gd name="connsiteY14" fmla="*/ 554421 h 643400"/>
                  <a:gd name="connsiteX15" fmla="*/ 666 w 961725"/>
                  <a:gd name="connsiteY15"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36161 w 961725"/>
                  <a:gd name="connsiteY10" fmla="*/ 4165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17111 w 961725"/>
                  <a:gd name="connsiteY10" fmla="*/ 44512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876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44915"/>
                  <a:gd name="connsiteY0" fmla="*/ 624350 h 643400"/>
                  <a:gd name="connsiteX1" fmla="*/ 55136 w 944915"/>
                  <a:gd name="connsiteY1" fmla="*/ 346700 h 643400"/>
                  <a:gd name="connsiteX2" fmla="*/ 321837 w 944915"/>
                  <a:gd name="connsiteY2" fmla="*/ 168901 h 643400"/>
                  <a:gd name="connsiteX3" fmla="*/ 436815 w 944915"/>
                  <a:gd name="connsiteY3" fmla="*/ 15545 h 643400"/>
                  <a:gd name="connsiteX4" fmla="*/ 671087 w 944915"/>
                  <a:gd name="connsiteY4" fmla="*/ 35551 h 643400"/>
                  <a:gd name="connsiteX5" fmla="*/ 882924 w 944915"/>
                  <a:gd name="connsiteY5" fmla="*/ 55945 h 643400"/>
                  <a:gd name="connsiteX6" fmla="*/ 788651 w 944915"/>
                  <a:gd name="connsiteY6" fmla="*/ 139369 h 643400"/>
                  <a:gd name="connsiteX7" fmla="*/ 909095 w 944915"/>
                  <a:gd name="connsiteY7" fmla="*/ 97300 h 643400"/>
                  <a:gd name="connsiteX8" fmla="*/ 936083 w 944915"/>
                  <a:gd name="connsiteY8" fmla="*/ 643400 h 643400"/>
                  <a:gd name="connsiteX9" fmla="*/ 700339 w 944915"/>
                  <a:gd name="connsiteY9" fmla="*/ 368763 h 643400"/>
                  <a:gd name="connsiteX10" fmla="*/ 674261 w 944915"/>
                  <a:gd name="connsiteY10" fmla="*/ 473700 h 643400"/>
                  <a:gd name="connsiteX11" fmla="*/ 555288 w 944915"/>
                  <a:gd name="connsiteY11" fmla="*/ 353681 h 643400"/>
                  <a:gd name="connsiteX12" fmla="*/ 362996 w 944915"/>
                  <a:gd name="connsiteY12" fmla="*/ 507669 h 643400"/>
                  <a:gd name="connsiteX13" fmla="*/ 330474 w 944915"/>
                  <a:gd name="connsiteY13" fmla="*/ 411546 h 643400"/>
                  <a:gd name="connsiteX14" fmla="*/ 184404 w 944915"/>
                  <a:gd name="connsiteY14" fmla="*/ 502907 h 643400"/>
                  <a:gd name="connsiteX15" fmla="*/ 60599 w 944915"/>
                  <a:gd name="connsiteY15" fmla="*/ 554421 h 643400"/>
                  <a:gd name="connsiteX16" fmla="*/ 666 w 944915"/>
                  <a:gd name="connsiteY16"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936083 w 936083"/>
                  <a:gd name="connsiteY8" fmla="*/ 643400 h 643400"/>
                  <a:gd name="connsiteX9" fmla="*/ 700339 w 936083"/>
                  <a:gd name="connsiteY9" fmla="*/ 368763 h 643400"/>
                  <a:gd name="connsiteX10" fmla="*/ 674261 w 936083"/>
                  <a:gd name="connsiteY10" fmla="*/ 473700 h 643400"/>
                  <a:gd name="connsiteX11" fmla="*/ 555288 w 936083"/>
                  <a:gd name="connsiteY11" fmla="*/ 353681 h 643400"/>
                  <a:gd name="connsiteX12" fmla="*/ 362996 w 936083"/>
                  <a:gd name="connsiteY12" fmla="*/ 507669 h 643400"/>
                  <a:gd name="connsiteX13" fmla="*/ 330474 w 936083"/>
                  <a:gd name="connsiteY13" fmla="*/ 411546 h 643400"/>
                  <a:gd name="connsiteX14" fmla="*/ 184404 w 936083"/>
                  <a:gd name="connsiteY14" fmla="*/ 502907 h 643400"/>
                  <a:gd name="connsiteX15" fmla="*/ 60599 w 936083"/>
                  <a:gd name="connsiteY15" fmla="*/ 554421 h 643400"/>
                  <a:gd name="connsiteX16" fmla="*/ 666 w 936083"/>
                  <a:gd name="connsiteY16" fmla="*/ 624350 h 643400"/>
                  <a:gd name="connsiteX0" fmla="*/ 666 w 944053"/>
                  <a:gd name="connsiteY0" fmla="*/ 624350 h 643400"/>
                  <a:gd name="connsiteX1" fmla="*/ 55136 w 944053"/>
                  <a:gd name="connsiteY1" fmla="*/ 346700 h 643400"/>
                  <a:gd name="connsiteX2" fmla="*/ 321837 w 944053"/>
                  <a:gd name="connsiteY2" fmla="*/ 168901 h 643400"/>
                  <a:gd name="connsiteX3" fmla="*/ 436815 w 944053"/>
                  <a:gd name="connsiteY3" fmla="*/ 15545 h 643400"/>
                  <a:gd name="connsiteX4" fmla="*/ 671087 w 944053"/>
                  <a:gd name="connsiteY4" fmla="*/ 35551 h 643400"/>
                  <a:gd name="connsiteX5" fmla="*/ 882924 w 944053"/>
                  <a:gd name="connsiteY5" fmla="*/ 55945 h 643400"/>
                  <a:gd name="connsiteX6" fmla="*/ 788651 w 944053"/>
                  <a:gd name="connsiteY6" fmla="*/ 139369 h 643400"/>
                  <a:gd name="connsiteX7" fmla="*/ 909095 w 944053"/>
                  <a:gd name="connsiteY7" fmla="*/ 97300 h 643400"/>
                  <a:gd name="connsiteX8" fmla="*/ 863600 w 944053"/>
                  <a:gd name="connsiteY8" fmla="*/ 313534 h 643400"/>
                  <a:gd name="connsiteX9" fmla="*/ 936083 w 944053"/>
                  <a:gd name="connsiteY9" fmla="*/ 643400 h 643400"/>
                  <a:gd name="connsiteX10" fmla="*/ 700339 w 944053"/>
                  <a:gd name="connsiteY10" fmla="*/ 368763 h 643400"/>
                  <a:gd name="connsiteX11" fmla="*/ 674261 w 944053"/>
                  <a:gd name="connsiteY11" fmla="*/ 473700 h 643400"/>
                  <a:gd name="connsiteX12" fmla="*/ 555288 w 944053"/>
                  <a:gd name="connsiteY12" fmla="*/ 353681 h 643400"/>
                  <a:gd name="connsiteX13" fmla="*/ 362996 w 944053"/>
                  <a:gd name="connsiteY13" fmla="*/ 507669 h 643400"/>
                  <a:gd name="connsiteX14" fmla="*/ 330474 w 944053"/>
                  <a:gd name="connsiteY14" fmla="*/ 411546 h 643400"/>
                  <a:gd name="connsiteX15" fmla="*/ 184404 w 944053"/>
                  <a:gd name="connsiteY15" fmla="*/ 502907 h 643400"/>
                  <a:gd name="connsiteX16" fmla="*/ 60599 w 944053"/>
                  <a:gd name="connsiteY16" fmla="*/ 554421 h 643400"/>
                  <a:gd name="connsiteX17" fmla="*/ 666 w 94405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718595 w 936083"/>
                  <a:gd name="connsiteY7" fmla="*/ 2370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71525 w 936083"/>
                  <a:gd name="connsiteY8" fmla="*/ 253209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62000 w 936083"/>
                  <a:gd name="connsiteY8" fmla="*/ 23098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27 w 964019"/>
                  <a:gd name="connsiteY0" fmla="*/ 602125 h 643400"/>
                  <a:gd name="connsiteX1" fmla="*/ 83072 w 964019"/>
                  <a:gd name="connsiteY1" fmla="*/ 346700 h 643400"/>
                  <a:gd name="connsiteX2" fmla="*/ 349773 w 964019"/>
                  <a:gd name="connsiteY2" fmla="*/ 168901 h 643400"/>
                  <a:gd name="connsiteX3" fmla="*/ 464751 w 964019"/>
                  <a:gd name="connsiteY3" fmla="*/ 15545 h 643400"/>
                  <a:gd name="connsiteX4" fmla="*/ 699023 w 964019"/>
                  <a:gd name="connsiteY4" fmla="*/ 35551 h 643400"/>
                  <a:gd name="connsiteX5" fmla="*/ 910860 w 964019"/>
                  <a:gd name="connsiteY5" fmla="*/ 55945 h 643400"/>
                  <a:gd name="connsiteX6" fmla="*/ 816587 w 964019"/>
                  <a:gd name="connsiteY6" fmla="*/ 139369 h 643400"/>
                  <a:gd name="connsiteX7" fmla="*/ 927506 w 964019"/>
                  <a:gd name="connsiteY7" fmla="*/ 100475 h 643400"/>
                  <a:gd name="connsiteX8" fmla="*/ 815336 w 964019"/>
                  <a:gd name="connsiteY8" fmla="*/ 237334 h 643400"/>
                  <a:gd name="connsiteX9" fmla="*/ 891536 w 964019"/>
                  <a:gd name="connsiteY9" fmla="*/ 313534 h 643400"/>
                  <a:gd name="connsiteX10" fmla="*/ 964019 w 964019"/>
                  <a:gd name="connsiteY10" fmla="*/ 643400 h 643400"/>
                  <a:gd name="connsiteX11" fmla="*/ 728275 w 964019"/>
                  <a:gd name="connsiteY11" fmla="*/ 368763 h 643400"/>
                  <a:gd name="connsiteX12" fmla="*/ 702197 w 964019"/>
                  <a:gd name="connsiteY12" fmla="*/ 473700 h 643400"/>
                  <a:gd name="connsiteX13" fmla="*/ 595924 w 964019"/>
                  <a:gd name="connsiteY13" fmla="*/ 353681 h 643400"/>
                  <a:gd name="connsiteX14" fmla="*/ 352832 w 964019"/>
                  <a:gd name="connsiteY14" fmla="*/ 475919 h 643400"/>
                  <a:gd name="connsiteX15" fmla="*/ 348885 w 964019"/>
                  <a:gd name="connsiteY15" fmla="*/ 392496 h 643400"/>
                  <a:gd name="connsiteX16" fmla="*/ 212340 w 964019"/>
                  <a:gd name="connsiteY16" fmla="*/ 502907 h 643400"/>
                  <a:gd name="connsiteX17" fmla="*/ 88535 w 964019"/>
                  <a:gd name="connsiteY17" fmla="*/ 554421 h 643400"/>
                  <a:gd name="connsiteX18" fmla="*/ 27 w 964019"/>
                  <a:gd name="connsiteY18" fmla="*/ 602125 h 643400"/>
                  <a:gd name="connsiteX0" fmla="*/ 306 w 964298"/>
                  <a:gd name="connsiteY0" fmla="*/ 602125 h 643400"/>
                  <a:gd name="connsiteX1" fmla="*/ 83351 w 964298"/>
                  <a:gd name="connsiteY1" fmla="*/ 346700 h 643400"/>
                  <a:gd name="connsiteX2" fmla="*/ 350052 w 964298"/>
                  <a:gd name="connsiteY2" fmla="*/ 168901 h 643400"/>
                  <a:gd name="connsiteX3" fmla="*/ 465030 w 964298"/>
                  <a:gd name="connsiteY3" fmla="*/ 15545 h 643400"/>
                  <a:gd name="connsiteX4" fmla="*/ 699302 w 964298"/>
                  <a:gd name="connsiteY4" fmla="*/ 35551 h 643400"/>
                  <a:gd name="connsiteX5" fmla="*/ 911139 w 964298"/>
                  <a:gd name="connsiteY5" fmla="*/ 55945 h 643400"/>
                  <a:gd name="connsiteX6" fmla="*/ 816866 w 964298"/>
                  <a:gd name="connsiteY6" fmla="*/ 139369 h 643400"/>
                  <a:gd name="connsiteX7" fmla="*/ 927785 w 964298"/>
                  <a:gd name="connsiteY7" fmla="*/ 100475 h 643400"/>
                  <a:gd name="connsiteX8" fmla="*/ 815615 w 964298"/>
                  <a:gd name="connsiteY8" fmla="*/ 237334 h 643400"/>
                  <a:gd name="connsiteX9" fmla="*/ 891815 w 964298"/>
                  <a:gd name="connsiteY9" fmla="*/ 313534 h 643400"/>
                  <a:gd name="connsiteX10" fmla="*/ 964298 w 964298"/>
                  <a:gd name="connsiteY10" fmla="*/ 643400 h 643400"/>
                  <a:gd name="connsiteX11" fmla="*/ 728554 w 964298"/>
                  <a:gd name="connsiteY11" fmla="*/ 368763 h 643400"/>
                  <a:gd name="connsiteX12" fmla="*/ 702476 w 964298"/>
                  <a:gd name="connsiteY12" fmla="*/ 473700 h 643400"/>
                  <a:gd name="connsiteX13" fmla="*/ 596203 w 964298"/>
                  <a:gd name="connsiteY13" fmla="*/ 353681 h 643400"/>
                  <a:gd name="connsiteX14" fmla="*/ 353111 w 964298"/>
                  <a:gd name="connsiteY14" fmla="*/ 475919 h 643400"/>
                  <a:gd name="connsiteX15" fmla="*/ 349164 w 964298"/>
                  <a:gd name="connsiteY15" fmla="*/ 392496 h 643400"/>
                  <a:gd name="connsiteX16" fmla="*/ 212619 w 964298"/>
                  <a:gd name="connsiteY16" fmla="*/ 502907 h 643400"/>
                  <a:gd name="connsiteX17" fmla="*/ 60239 w 964298"/>
                  <a:gd name="connsiteY17" fmla="*/ 513146 h 643400"/>
                  <a:gd name="connsiteX18" fmla="*/ 306 w 964298"/>
                  <a:gd name="connsiteY18" fmla="*/ 602125 h 643400"/>
                  <a:gd name="connsiteX0" fmla="*/ 0 w 963992"/>
                  <a:gd name="connsiteY0" fmla="*/ 602125 h 643400"/>
                  <a:gd name="connsiteX1" fmla="*/ 83045 w 963992"/>
                  <a:gd name="connsiteY1" fmla="*/ 346700 h 643400"/>
                  <a:gd name="connsiteX2" fmla="*/ 349746 w 963992"/>
                  <a:gd name="connsiteY2" fmla="*/ 168901 h 643400"/>
                  <a:gd name="connsiteX3" fmla="*/ 464724 w 963992"/>
                  <a:gd name="connsiteY3" fmla="*/ 15545 h 643400"/>
                  <a:gd name="connsiteX4" fmla="*/ 698996 w 963992"/>
                  <a:gd name="connsiteY4" fmla="*/ 35551 h 643400"/>
                  <a:gd name="connsiteX5" fmla="*/ 910833 w 963992"/>
                  <a:gd name="connsiteY5" fmla="*/ 55945 h 643400"/>
                  <a:gd name="connsiteX6" fmla="*/ 816560 w 963992"/>
                  <a:gd name="connsiteY6" fmla="*/ 139369 h 643400"/>
                  <a:gd name="connsiteX7" fmla="*/ 927479 w 963992"/>
                  <a:gd name="connsiteY7" fmla="*/ 100475 h 643400"/>
                  <a:gd name="connsiteX8" fmla="*/ 815309 w 963992"/>
                  <a:gd name="connsiteY8" fmla="*/ 237334 h 643400"/>
                  <a:gd name="connsiteX9" fmla="*/ 891509 w 963992"/>
                  <a:gd name="connsiteY9" fmla="*/ 313534 h 643400"/>
                  <a:gd name="connsiteX10" fmla="*/ 963992 w 963992"/>
                  <a:gd name="connsiteY10" fmla="*/ 643400 h 643400"/>
                  <a:gd name="connsiteX11" fmla="*/ 728248 w 963992"/>
                  <a:gd name="connsiteY11" fmla="*/ 368763 h 643400"/>
                  <a:gd name="connsiteX12" fmla="*/ 702170 w 963992"/>
                  <a:gd name="connsiteY12" fmla="*/ 473700 h 643400"/>
                  <a:gd name="connsiteX13" fmla="*/ 595897 w 963992"/>
                  <a:gd name="connsiteY13" fmla="*/ 353681 h 643400"/>
                  <a:gd name="connsiteX14" fmla="*/ 352805 w 963992"/>
                  <a:gd name="connsiteY14" fmla="*/ 475919 h 643400"/>
                  <a:gd name="connsiteX15" fmla="*/ 348858 w 963992"/>
                  <a:gd name="connsiteY15" fmla="*/ 392496 h 643400"/>
                  <a:gd name="connsiteX16" fmla="*/ 212313 w 963992"/>
                  <a:gd name="connsiteY16" fmla="*/ 502907 h 643400"/>
                  <a:gd name="connsiteX17" fmla="*/ 0 w 963992"/>
                  <a:gd name="connsiteY17" fmla="*/ 602125 h 643400"/>
                  <a:gd name="connsiteX0" fmla="*/ 15655 w 979647"/>
                  <a:gd name="connsiteY0" fmla="*/ 602125 h 643400"/>
                  <a:gd name="connsiteX1" fmla="*/ 98700 w 979647"/>
                  <a:gd name="connsiteY1" fmla="*/ 346700 h 643400"/>
                  <a:gd name="connsiteX2" fmla="*/ 365401 w 979647"/>
                  <a:gd name="connsiteY2" fmla="*/ 168901 h 643400"/>
                  <a:gd name="connsiteX3" fmla="*/ 480379 w 979647"/>
                  <a:gd name="connsiteY3" fmla="*/ 15545 h 643400"/>
                  <a:gd name="connsiteX4" fmla="*/ 714651 w 979647"/>
                  <a:gd name="connsiteY4" fmla="*/ 35551 h 643400"/>
                  <a:gd name="connsiteX5" fmla="*/ 926488 w 979647"/>
                  <a:gd name="connsiteY5" fmla="*/ 55945 h 643400"/>
                  <a:gd name="connsiteX6" fmla="*/ 832215 w 979647"/>
                  <a:gd name="connsiteY6" fmla="*/ 139369 h 643400"/>
                  <a:gd name="connsiteX7" fmla="*/ 943134 w 979647"/>
                  <a:gd name="connsiteY7" fmla="*/ 100475 h 643400"/>
                  <a:gd name="connsiteX8" fmla="*/ 830964 w 979647"/>
                  <a:gd name="connsiteY8" fmla="*/ 237334 h 643400"/>
                  <a:gd name="connsiteX9" fmla="*/ 907164 w 979647"/>
                  <a:gd name="connsiteY9" fmla="*/ 313534 h 643400"/>
                  <a:gd name="connsiteX10" fmla="*/ 979647 w 979647"/>
                  <a:gd name="connsiteY10" fmla="*/ 643400 h 643400"/>
                  <a:gd name="connsiteX11" fmla="*/ 743903 w 979647"/>
                  <a:gd name="connsiteY11" fmla="*/ 368763 h 643400"/>
                  <a:gd name="connsiteX12" fmla="*/ 717825 w 979647"/>
                  <a:gd name="connsiteY12" fmla="*/ 473700 h 643400"/>
                  <a:gd name="connsiteX13" fmla="*/ 611552 w 979647"/>
                  <a:gd name="connsiteY13" fmla="*/ 353681 h 643400"/>
                  <a:gd name="connsiteX14" fmla="*/ 368460 w 979647"/>
                  <a:gd name="connsiteY14" fmla="*/ 475919 h 643400"/>
                  <a:gd name="connsiteX15" fmla="*/ 364513 w 979647"/>
                  <a:gd name="connsiteY15" fmla="*/ 392496 h 643400"/>
                  <a:gd name="connsiteX16" fmla="*/ 227968 w 979647"/>
                  <a:gd name="connsiteY16" fmla="*/ 502907 h 643400"/>
                  <a:gd name="connsiteX17" fmla="*/ 15655 w 979647"/>
                  <a:gd name="connsiteY17" fmla="*/ 602125 h 643400"/>
                  <a:gd name="connsiteX0" fmla="*/ 12532 w 976524"/>
                  <a:gd name="connsiteY0" fmla="*/ 602125 h 643400"/>
                  <a:gd name="connsiteX1" fmla="*/ 63827 w 976524"/>
                  <a:gd name="connsiteY1" fmla="*/ 314950 h 643400"/>
                  <a:gd name="connsiteX2" fmla="*/ 362278 w 976524"/>
                  <a:gd name="connsiteY2" fmla="*/ 168901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02125 h 643400"/>
                  <a:gd name="connsiteX1" fmla="*/ 63827 w 976524"/>
                  <a:gd name="connsiteY1" fmla="*/ 314950 h 643400"/>
                  <a:gd name="connsiteX2" fmla="*/ 321003 w 976524"/>
                  <a:gd name="connsiteY2" fmla="*/ 165726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923365 w 976524"/>
                  <a:gd name="connsiteY5" fmla="*/ 76227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9536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524" h="663682">
                    <a:moveTo>
                      <a:pt x="12532" y="622407"/>
                    </a:moveTo>
                    <a:cubicBezTo>
                      <a:pt x="-14304" y="591081"/>
                      <a:pt x="1587" y="385767"/>
                      <a:pt x="63827" y="335232"/>
                    </a:cubicBezTo>
                    <a:cubicBezTo>
                      <a:pt x="117356" y="259324"/>
                      <a:pt x="197065" y="209451"/>
                      <a:pt x="321003" y="186008"/>
                    </a:cubicBezTo>
                    <a:cubicBezTo>
                      <a:pt x="292541" y="130816"/>
                      <a:pt x="392589" y="22598"/>
                      <a:pt x="470906" y="10427"/>
                    </a:cubicBezTo>
                    <a:cubicBezTo>
                      <a:pt x="549223" y="-20794"/>
                      <a:pt x="646010" y="25142"/>
                      <a:pt x="711528" y="55833"/>
                    </a:cubicBezTo>
                    <a:cubicBezTo>
                      <a:pt x="763654" y="70504"/>
                      <a:pt x="859321" y="77974"/>
                      <a:pt x="888440" y="60352"/>
                    </a:cubicBezTo>
                    <a:cubicBezTo>
                      <a:pt x="908034" y="77655"/>
                      <a:pt x="844309" y="114659"/>
                      <a:pt x="854492" y="124726"/>
                    </a:cubicBezTo>
                    <a:cubicBezTo>
                      <a:pt x="864675" y="134793"/>
                      <a:pt x="942865" y="104430"/>
                      <a:pt x="949536" y="120757"/>
                    </a:cubicBezTo>
                    <a:cubicBezTo>
                      <a:pt x="880007" y="286310"/>
                      <a:pt x="833836" y="222106"/>
                      <a:pt x="827841" y="257616"/>
                    </a:cubicBezTo>
                    <a:cubicBezTo>
                      <a:pt x="821846" y="293126"/>
                      <a:pt x="841690" y="262963"/>
                      <a:pt x="904041" y="333816"/>
                    </a:cubicBezTo>
                    <a:cubicBezTo>
                      <a:pt x="943464" y="408958"/>
                      <a:pt x="956638" y="425877"/>
                      <a:pt x="976524" y="663682"/>
                    </a:cubicBezTo>
                    <a:cubicBezTo>
                      <a:pt x="934059" y="550970"/>
                      <a:pt x="778053" y="501360"/>
                      <a:pt x="740780" y="389045"/>
                    </a:cubicBezTo>
                    <a:cubicBezTo>
                      <a:pt x="705081" y="386691"/>
                      <a:pt x="728294" y="459454"/>
                      <a:pt x="714702" y="493982"/>
                    </a:cubicBezTo>
                    <a:cubicBezTo>
                      <a:pt x="663010" y="471360"/>
                      <a:pt x="644431" y="373593"/>
                      <a:pt x="608429" y="373963"/>
                    </a:cubicBezTo>
                    <a:cubicBezTo>
                      <a:pt x="572427" y="374333"/>
                      <a:pt x="465248" y="518307"/>
                      <a:pt x="365337" y="496201"/>
                    </a:cubicBezTo>
                    <a:cubicBezTo>
                      <a:pt x="306701" y="515370"/>
                      <a:pt x="386922" y="451672"/>
                      <a:pt x="361390" y="412778"/>
                    </a:cubicBezTo>
                    <a:cubicBezTo>
                      <a:pt x="342208" y="437384"/>
                      <a:pt x="267178" y="493556"/>
                      <a:pt x="224845" y="523189"/>
                    </a:cubicBezTo>
                    <a:cubicBezTo>
                      <a:pt x="166702" y="558127"/>
                      <a:pt x="39368" y="653733"/>
                      <a:pt x="12532" y="622407"/>
                    </a:cubicBezTo>
                    <a:close/>
                  </a:path>
                </a:pathLst>
              </a:custGeom>
              <a:solidFill>
                <a:srgbClr val="654122"/>
              </a:solidFill>
              <a:ln w="9525" cap="flat" cmpd="sng" algn="ctr">
                <a:noFill/>
                <a:prstDash val="solid"/>
              </a:ln>
              <a:effectLst>
                <a:outerShdw dist="88900" dir="6000000" sx="88000" sy="88000" algn="t" rotWithShape="0">
                  <a:srgbClr val="E1A4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99" name="Rectangle: Rounded Corners 43">
                <a:extLst>
                  <a:ext uri="{FF2B5EF4-FFF2-40B4-BE49-F238E27FC236}">
                    <a16:creationId xmlns:a16="http://schemas.microsoft.com/office/drawing/2014/main" id="{BFDD2954-0C22-47A8-A2FF-79E072BAC9C4}"/>
                  </a:ext>
                </a:extLst>
              </p:cNvPr>
              <p:cNvSpPr/>
              <p:nvPr/>
            </p:nvSpPr>
            <p:spPr>
              <a:xfrm>
                <a:off x="3212878" y="1434006"/>
                <a:ext cx="307181" cy="93979"/>
              </a:xfrm>
              <a:custGeom>
                <a:avLst/>
                <a:gdLst>
                  <a:gd name="connsiteX0" fmla="*/ 0 w 304800"/>
                  <a:gd name="connsiteY0" fmla="*/ 17829 h 106973"/>
                  <a:gd name="connsiteX1" fmla="*/ 17829 w 304800"/>
                  <a:gd name="connsiteY1" fmla="*/ 0 h 106973"/>
                  <a:gd name="connsiteX2" fmla="*/ 286971 w 304800"/>
                  <a:gd name="connsiteY2" fmla="*/ 0 h 106973"/>
                  <a:gd name="connsiteX3" fmla="*/ 304800 w 304800"/>
                  <a:gd name="connsiteY3" fmla="*/ 17829 h 106973"/>
                  <a:gd name="connsiteX4" fmla="*/ 304800 w 304800"/>
                  <a:gd name="connsiteY4" fmla="*/ 89144 h 106973"/>
                  <a:gd name="connsiteX5" fmla="*/ 286971 w 304800"/>
                  <a:gd name="connsiteY5" fmla="*/ 106973 h 106973"/>
                  <a:gd name="connsiteX6" fmla="*/ 17829 w 304800"/>
                  <a:gd name="connsiteY6" fmla="*/ 106973 h 106973"/>
                  <a:gd name="connsiteX7" fmla="*/ 0 w 304800"/>
                  <a:gd name="connsiteY7" fmla="*/ 89144 h 106973"/>
                  <a:gd name="connsiteX8" fmla="*/ 0 w 304800"/>
                  <a:gd name="connsiteY8" fmla="*/ 17829 h 106973"/>
                  <a:gd name="connsiteX0" fmla="*/ 0 w 304800"/>
                  <a:gd name="connsiteY0" fmla="*/ 65454 h 154598"/>
                  <a:gd name="connsiteX1" fmla="*/ 17829 w 304800"/>
                  <a:gd name="connsiteY1" fmla="*/ 47625 h 154598"/>
                  <a:gd name="connsiteX2" fmla="*/ 140494 w 304800"/>
                  <a:gd name="connsiteY2" fmla="*/ 0 h 154598"/>
                  <a:gd name="connsiteX3" fmla="*/ 286971 w 304800"/>
                  <a:gd name="connsiteY3" fmla="*/ 47625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17829 w 304800"/>
                  <a:gd name="connsiteY1" fmla="*/ 47625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86971 w 323850"/>
                  <a:gd name="connsiteY6" fmla="*/ 1545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51252 w 323850"/>
                  <a:gd name="connsiteY6" fmla="*/ 783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37740"/>
                  <a:gd name="connsiteX1" fmla="*/ 32117 w 323850"/>
                  <a:gd name="connsiteY1" fmla="*/ 19050 h 137740"/>
                  <a:gd name="connsiteX2" fmla="*/ 140494 w 323850"/>
                  <a:gd name="connsiteY2" fmla="*/ 0 h 137740"/>
                  <a:gd name="connsiteX3" fmla="*/ 248871 w 323850"/>
                  <a:gd name="connsiteY3" fmla="*/ 14288 h 137740"/>
                  <a:gd name="connsiteX4" fmla="*/ 304800 w 323850"/>
                  <a:gd name="connsiteY4" fmla="*/ 65454 h 137740"/>
                  <a:gd name="connsiteX5" fmla="*/ 323850 w 323850"/>
                  <a:gd name="connsiteY5" fmla="*/ 77238 h 137740"/>
                  <a:gd name="connsiteX6" fmla="*/ 251252 w 323850"/>
                  <a:gd name="connsiteY6" fmla="*/ 78398 h 137740"/>
                  <a:gd name="connsiteX7" fmla="*/ 70216 w 323850"/>
                  <a:gd name="connsiteY7" fmla="*/ 78398 h 137740"/>
                  <a:gd name="connsiteX8" fmla="*/ 0 w 323850"/>
                  <a:gd name="connsiteY8" fmla="*/ 136769 h 137740"/>
                  <a:gd name="connsiteX9" fmla="*/ 0 w 323850"/>
                  <a:gd name="connsiteY9" fmla="*/ 65454 h 137740"/>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0216 w 323850"/>
                  <a:gd name="connsiteY7" fmla="*/ 78398 h 81936"/>
                  <a:gd name="connsiteX8" fmla="*/ 0 w 323850"/>
                  <a:gd name="connsiteY8" fmla="*/ 65454 h 81936"/>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4978 w 323850"/>
                  <a:gd name="connsiteY7" fmla="*/ 71254 h 81936"/>
                  <a:gd name="connsiteX8" fmla="*/ 0 w 323850"/>
                  <a:gd name="connsiteY8" fmla="*/ 65454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07181"/>
                  <a:gd name="connsiteY0" fmla="*/ 77360 h 93979"/>
                  <a:gd name="connsiteX1" fmla="*/ 27354 w 307181"/>
                  <a:gd name="connsiteY1" fmla="*/ 19050 h 93979"/>
                  <a:gd name="connsiteX2" fmla="*/ 135731 w 307181"/>
                  <a:gd name="connsiteY2" fmla="*/ 0 h 93979"/>
                  <a:gd name="connsiteX3" fmla="*/ 244108 w 307181"/>
                  <a:gd name="connsiteY3" fmla="*/ 14288 h 93979"/>
                  <a:gd name="connsiteX4" fmla="*/ 300037 w 307181"/>
                  <a:gd name="connsiteY4" fmla="*/ 65454 h 93979"/>
                  <a:gd name="connsiteX5" fmla="*/ 307181 w 307181"/>
                  <a:gd name="connsiteY5" fmla="*/ 91526 h 93979"/>
                  <a:gd name="connsiteX6" fmla="*/ 246489 w 307181"/>
                  <a:gd name="connsiteY6" fmla="*/ 78398 h 93979"/>
                  <a:gd name="connsiteX7" fmla="*/ 70215 w 307181"/>
                  <a:gd name="connsiteY7" fmla="*/ 71254 h 93979"/>
                  <a:gd name="connsiteX8" fmla="*/ 0 w 307181"/>
                  <a:gd name="connsiteY8" fmla="*/ 77360 h 9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81" h="93979">
                    <a:moveTo>
                      <a:pt x="0" y="77360"/>
                    </a:moveTo>
                    <a:cubicBezTo>
                      <a:pt x="0" y="67513"/>
                      <a:pt x="17507" y="19050"/>
                      <a:pt x="27354" y="19050"/>
                    </a:cubicBezTo>
                    <a:cubicBezTo>
                      <a:pt x="73005" y="3968"/>
                      <a:pt x="92461" y="794"/>
                      <a:pt x="135731" y="0"/>
                    </a:cubicBezTo>
                    <a:cubicBezTo>
                      <a:pt x="182175" y="794"/>
                      <a:pt x="197664" y="6350"/>
                      <a:pt x="244108" y="14288"/>
                    </a:cubicBezTo>
                    <a:cubicBezTo>
                      <a:pt x="253955" y="14288"/>
                      <a:pt x="300037" y="55607"/>
                      <a:pt x="300037" y="65454"/>
                    </a:cubicBezTo>
                    <a:lnTo>
                      <a:pt x="307181" y="91526"/>
                    </a:lnTo>
                    <a:cubicBezTo>
                      <a:pt x="307181" y="101373"/>
                      <a:pt x="256336" y="78398"/>
                      <a:pt x="246489" y="78398"/>
                    </a:cubicBezTo>
                    <a:cubicBezTo>
                      <a:pt x="187731" y="68873"/>
                      <a:pt x="128973" y="73635"/>
                      <a:pt x="70215" y="71254"/>
                    </a:cubicBezTo>
                    <a:cubicBezTo>
                      <a:pt x="28340" y="69097"/>
                      <a:pt x="6350" y="87251"/>
                      <a:pt x="0" y="77360"/>
                    </a:cubicBezTo>
                    <a:close/>
                  </a:path>
                </a:pathLst>
              </a:custGeom>
              <a:solidFill>
                <a:srgbClr val="CE4638"/>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181" name="Group 180">
              <a:extLst>
                <a:ext uri="{FF2B5EF4-FFF2-40B4-BE49-F238E27FC236}">
                  <a16:creationId xmlns:a16="http://schemas.microsoft.com/office/drawing/2014/main" id="{BAB93FF5-4341-4F3A-8DD9-B57726CCC9CB}"/>
                </a:ext>
              </a:extLst>
            </p:cNvPr>
            <p:cNvGrpSpPr/>
            <p:nvPr/>
          </p:nvGrpSpPr>
          <p:grpSpPr>
            <a:xfrm>
              <a:off x="7494236" y="2089353"/>
              <a:ext cx="477441" cy="240395"/>
              <a:chOff x="3435703" y="2355081"/>
              <a:chExt cx="416375" cy="208724"/>
            </a:xfrm>
          </p:grpSpPr>
          <p:grpSp>
            <p:nvGrpSpPr>
              <p:cNvPr id="184" name="Group 183">
                <a:extLst>
                  <a:ext uri="{FF2B5EF4-FFF2-40B4-BE49-F238E27FC236}">
                    <a16:creationId xmlns:a16="http://schemas.microsoft.com/office/drawing/2014/main" id="{F40681BC-2EE9-4319-BB2B-2245470BD5F0}"/>
                  </a:ext>
                </a:extLst>
              </p:cNvPr>
              <p:cNvGrpSpPr/>
              <p:nvPr/>
            </p:nvGrpSpPr>
            <p:grpSpPr>
              <a:xfrm>
                <a:off x="3435703" y="2355081"/>
                <a:ext cx="131553" cy="206158"/>
                <a:chOff x="3678904" y="3206834"/>
                <a:chExt cx="131553" cy="206158"/>
              </a:xfrm>
            </p:grpSpPr>
            <p:sp>
              <p:nvSpPr>
                <p:cNvPr id="192" name="Freeform: Shape 191">
                  <a:extLst>
                    <a:ext uri="{FF2B5EF4-FFF2-40B4-BE49-F238E27FC236}">
                      <a16:creationId xmlns:a16="http://schemas.microsoft.com/office/drawing/2014/main" id="{A43D479B-3561-4903-8832-F265420A17F4}"/>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8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93" name="Oval 192">
                  <a:extLst>
                    <a:ext uri="{FF2B5EF4-FFF2-40B4-BE49-F238E27FC236}">
                      <a16:creationId xmlns:a16="http://schemas.microsoft.com/office/drawing/2014/main" id="{D006B027-0EA9-4D1D-8B2D-3CF58C219DA9}"/>
                    </a:ext>
                  </a:extLst>
                </p:cNvPr>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94" name="Group 193">
                  <a:extLst>
                    <a:ext uri="{FF2B5EF4-FFF2-40B4-BE49-F238E27FC236}">
                      <a16:creationId xmlns:a16="http://schemas.microsoft.com/office/drawing/2014/main" id="{5E0DBCBA-214A-4279-BFFC-C5AC9543E385}"/>
                    </a:ext>
                  </a:extLst>
                </p:cNvPr>
                <p:cNvGrpSpPr/>
                <p:nvPr/>
              </p:nvGrpSpPr>
              <p:grpSpPr>
                <a:xfrm>
                  <a:off x="3743032" y="3302798"/>
                  <a:ext cx="62115" cy="62769"/>
                  <a:chOff x="3444070" y="3278683"/>
                  <a:chExt cx="62115" cy="62769"/>
                </a:xfrm>
              </p:grpSpPr>
              <p:sp>
                <p:nvSpPr>
                  <p:cNvPr id="195" name="Oval 194">
                    <a:extLst>
                      <a:ext uri="{FF2B5EF4-FFF2-40B4-BE49-F238E27FC236}">
                        <a16:creationId xmlns:a16="http://schemas.microsoft.com/office/drawing/2014/main" id="{0B5D1B5C-5CB6-42C6-BEC2-1661FD929038}"/>
                      </a:ext>
                    </a:extLst>
                  </p:cNvPr>
                  <p:cNvSpPr/>
                  <p:nvPr/>
                </p:nvSpPr>
                <p:spPr>
                  <a:xfrm>
                    <a:off x="3444070" y="3278683"/>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96" name="Oval 195">
                    <a:extLst>
                      <a:ext uri="{FF2B5EF4-FFF2-40B4-BE49-F238E27FC236}">
                        <a16:creationId xmlns:a16="http://schemas.microsoft.com/office/drawing/2014/main" id="{722946B7-3FDD-4CD9-9764-C8E8DACAAC6B}"/>
                      </a:ext>
                    </a:extLst>
                  </p:cNvPr>
                  <p:cNvSpPr/>
                  <p:nvPr/>
                </p:nvSpPr>
                <p:spPr>
                  <a:xfrm>
                    <a:off x="3451176" y="32886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97" name="Oval 196">
                    <a:extLst>
                      <a:ext uri="{FF2B5EF4-FFF2-40B4-BE49-F238E27FC236}">
                        <a16:creationId xmlns:a16="http://schemas.microsoft.com/office/drawing/2014/main" id="{0AB60885-D14C-456D-B326-E73DAFF8C884}"/>
                      </a:ext>
                    </a:extLst>
                  </p:cNvPr>
                  <p:cNvSpPr/>
                  <p:nvPr/>
                </p:nvSpPr>
                <p:spPr>
                  <a:xfrm>
                    <a:off x="3478120" y="3313925"/>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185" name="Group 184">
                <a:extLst>
                  <a:ext uri="{FF2B5EF4-FFF2-40B4-BE49-F238E27FC236}">
                    <a16:creationId xmlns:a16="http://schemas.microsoft.com/office/drawing/2014/main" id="{42FC1D0C-AC70-4F67-B0A0-41F694D0751D}"/>
                  </a:ext>
                </a:extLst>
              </p:cNvPr>
              <p:cNvGrpSpPr/>
              <p:nvPr/>
            </p:nvGrpSpPr>
            <p:grpSpPr>
              <a:xfrm flipH="1">
                <a:off x="3720525" y="2357647"/>
                <a:ext cx="131553" cy="206158"/>
                <a:chOff x="3678904" y="3206834"/>
                <a:chExt cx="131553" cy="206158"/>
              </a:xfrm>
            </p:grpSpPr>
            <p:sp>
              <p:nvSpPr>
                <p:cNvPr id="186" name="Freeform: Shape 185">
                  <a:extLst>
                    <a:ext uri="{FF2B5EF4-FFF2-40B4-BE49-F238E27FC236}">
                      <a16:creationId xmlns:a16="http://schemas.microsoft.com/office/drawing/2014/main" id="{C5249533-B231-4171-932D-9350A707209A}"/>
                    </a:ext>
                  </a:extLst>
                </p:cNvPr>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8000"/>
                  </a:solidFill>
                  <a:prstDash val="solid"/>
                  <a:miter lim="800000"/>
                  <a:headEnd type="arrow" w="sm" len="me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87" name="Oval 186">
                  <a:extLst>
                    <a:ext uri="{FF2B5EF4-FFF2-40B4-BE49-F238E27FC236}">
                      <a16:creationId xmlns:a16="http://schemas.microsoft.com/office/drawing/2014/main" id="{A6CE4246-530F-4699-970A-52536EF4D210}"/>
                    </a:ext>
                  </a:extLst>
                </p:cNvPr>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88" name="Group 187">
                  <a:extLst>
                    <a:ext uri="{FF2B5EF4-FFF2-40B4-BE49-F238E27FC236}">
                      <a16:creationId xmlns:a16="http://schemas.microsoft.com/office/drawing/2014/main" id="{68E6840B-99FF-45B1-9AA4-082C90C7492D}"/>
                    </a:ext>
                  </a:extLst>
                </p:cNvPr>
                <p:cNvGrpSpPr/>
                <p:nvPr/>
              </p:nvGrpSpPr>
              <p:grpSpPr>
                <a:xfrm>
                  <a:off x="3717778" y="3302082"/>
                  <a:ext cx="62115" cy="62769"/>
                  <a:chOff x="3418816" y="3277967"/>
                  <a:chExt cx="62115" cy="62769"/>
                </a:xfrm>
              </p:grpSpPr>
              <p:sp>
                <p:nvSpPr>
                  <p:cNvPr id="189" name="Oval 188">
                    <a:extLst>
                      <a:ext uri="{FF2B5EF4-FFF2-40B4-BE49-F238E27FC236}">
                        <a16:creationId xmlns:a16="http://schemas.microsoft.com/office/drawing/2014/main" id="{95D510D2-3172-415A-A685-91B1FB639005}"/>
                      </a:ext>
                    </a:extLst>
                  </p:cNvPr>
                  <p:cNvSpPr/>
                  <p:nvPr/>
                </p:nvSpPr>
                <p:spPr>
                  <a:xfrm>
                    <a:off x="3418816" y="3277967"/>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90" name="Oval 189">
                    <a:extLst>
                      <a:ext uri="{FF2B5EF4-FFF2-40B4-BE49-F238E27FC236}">
                        <a16:creationId xmlns:a16="http://schemas.microsoft.com/office/drawing/2014/main" id="{3AC570CF-2954-4CC5-89CB-84BCB75D14BE}"/>
                      </a:ext>
                    </a:extLst>
                  </p:cNvPr>
                  <p:cNvSpPr/>
                  <p:nvPr/>
                </p:nvSpPr>
                <p:spPr>
                  <a:xfrm>
                    <a:off x="3423190" y="3288354"/>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91" name="Oval 190">
                    <a:extLst>
                      <a:ext uri="{FF2B5EF4-FFF2-40B4-BE49-F238E27FC236}">
                        <a16:creationId xmlns:a16="http://schemas.microsoft.com/office/drawing/2014/main" id="{52541BB6-0655-4AFC-9752-49C817E7E35C}"/>
                      </a:ext>
                    </a:extLst>
                  </p:cNvPr>
                  <p:cNvSpPr/>
                  <p:nvPr/>
                </p:nvSpPr>
                <p:spPr>
                  <a:xfrm>
                    <a:off x="3451445" y="331318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grpSp>
        </p:grpSp>
        <p:pic>
          <p:nvPicPr>
            <p:cNvPr id="182" name="Picture 181">
              <a:extLst>
                <a:ext uri="{FF2B5EF4-FFF2-40B4-BE49-F238E27FC236}">
                  <a16:creationId xmlns:a16="http://schemas.microsoft.com/office/drawing/2014/main" id="{D179B6C0-92D1-4AA7-BCAD-03FA83701CD3}"/>
                </a:ext>
              </a:extLst>
            </p:cNvPr>
            <p:cNvPicPr>
              <a:picLocks noChangeAspect="1"/>
            </p:cNvPicPr>
            <p:nvPr/>
          </p:nvPicPr>
          <p:blipFill>
            <a:blip r:embed="rId3"/>
            <a:stretch>
              <a:fillRect/>
            </a:stretch>
          </p:blipFill>
          <p:spPr>
            <a:xfrm rot="20463960">
              <a:off x="7440499" y="2043454"/>
              <a:ext cx="89357" cy="54849"/>
            </a:xfrm>
            <a:prstGeom prst="rect">
              <a:avLst/>
            </a:prstGeom>
          </p:spPr>
        </p:pic>
        <p:pic>
          <p:nvPicPr>
            <p:cNvPr id="183" name="Picture 182">
              <a:extLst>
                <a:ext uri="{FF2B5EF4-FFF2-40B4-BE49-F238E27FC236}">
                  <a16:creationId xmlns:a16="http://schemas.microsoft.com/office/drawing/2014/main" id="{9FC34A42-52BC-466E-B733-B2D373FBD672}"/>
                </a:ext>
              </a:extLst>
            </p:cNvPr>
            <p:cNvPicPr>
              <a:picLocks noChangeAspect="1"/>
            </p:cNvPicPr>
            <p:nvPr/>
          </p:nvPicPr>
          <p:blipFill>
            <a:blip r:embed="rId3"/>
            <a:stretch>
              <a:fillRect/>
            </a:stretch>
          </p:blipFill>
          <p:spPr>
            <a:xfrm rot="1136040" flipH="1">
              <a:off x="7932535" y="2043452"/>
              <a:ext cx="89357" cy="54849"/>
            </a:xfrm>
            <a:prstGeom prst="rect">
              <a:avLst/>
            </a:prstGeom>
          </p:spPr>
        </p:pic>
      </p:grpSp>
      <p:grpSp>
        <p:nvGrpSpPr>
          <p:cNvPr id="205" name="Group 204">
            <a:extLst>
              <a:ext uri="{FF2B5EF4-FFF2-40B4-BE49-F238E27FC236}">
                <a16:creationId xmlns:a16="http://schemas.microsoft.com/office/drawing/2014/main" id="{3610943F-641C-4967-9754-DFA7A53F94F0}"/>
              </a:ext>
            </a:extLst>
          </p:cNvPr>
          <p:cNvGrpSpPr/>
          <p:nvPr/>
        </p:nvGrpSpPr>
        <p:grpSpPr>
          <a:xfrm>
            <a:off x="10371070" y="4143476"/>
            <a:ext cx="1239764" cy="948833"/>
            <a:chOff x="753709" y="2298936"/>
            <a:chExt cx="3464036" cy="1998423"/>
          </a:xfrm>
        </p:grpSpPr>
        <p:pic>
          <p:nvPicPr>
            <p:cNvPr id="206" name="Picture 205">
              <a:extLst>
                <a:ext uri="{FF2B5EF4-FFF2-40B4-BE49-F238E27FC236}">
                  <a16:creationId xmlns:a16="http://schemas.microsoft.com/office/drawing/2014/main" id="{C2F98CC8-EE29-4037-8925-C4A5B1717580}"/>
                </a:ext>
              </a:extLst>
            </p:cNvPr>
            <p:cNvPicPr>
              <a:picLocks noChangeAspect="1"/>
            </p:cNvPicPr>
            <p:nvPr/>
          </p:nvPicPr>
          <p:blipFill rotWithShape="1">
            <a:blip r:embed="rId6"/>
            <a:srcRect l="2714" t="15611" r="2486" b="30399"/>
            <a:stretch/>
          </p:blipFill>
          <p:spPr>
            <a:xfrm>
              <a:off x="763345" y="2298936"/>
              <a:ext cx="3454400" cy="1967321"/>
            </a:xfrm>
            <a:prstGeom prst="rect">
              <a:avLst/>
            </a:prstGeom>
          </p:spPr>
        </p:pic>
        <p:pic>
          <p:nvPicPr>
            <p:cNvPr id="207" name="Picture 206">
              <a:extLst>
                <a:ext uri="{FF2B5EF4-FFF2-40B4-BE49-F238E27FC236}">
                  <a16:creationId xmlns:a16="http://schemas.microsoft.com/office/drawing/2014/main" id="{14841F1A-26AD-4E48-8E24-35F5E792A5E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208" name="Picture 207">
              <a:extLst>
                <a:ext uri="{FF2B5EF4-FFF2-40B4-BE49-F238E27FC236}">
                  <a16:creationId xmlns:a16="http://schemas.microsoft.com/office/drawing/2014/main" id="{99CC2647-1247-4334-8C67-6B05E3EB84E4}"/>
                </a:ext>
              </a:extLst>
            </p:cNvPr>
            <p:cNvPicPr>
              <a:picLocks noChangeAspect="1"/>
            </p:cNvPicPr>
            <p:nvPr/>
          </p:nvPicPr>
          <p:blipFill>
            <a:blip r:embed="rId9"/>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209" name="Picture 208">
              <a:extLst>
                <a:ext uri="{FF2B5EF4-FFF2-40B4-BE49-F238E27FC236}">
                  <a16:creationId xmlns:a16="http://schemas.microsoft.com/office/drawing/2014/main" id="{D0D932D5-FBED-42F1-B492-1FE5D32308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210" name="Picture 209" descr="A picture containing clipart&#10;&#10;Description generated with very high confidence">
              <a:extLst>
                <a:ext uri="{FF2B5EF4-FFF2-40B4-BE49-F238E27FC236}">
                  <a16:creationId xmlns:a16="http://schemas.microsoft.com/office/drawing/2014/main" id="{9A200210-325E-4FAC-8B28-58C578663E6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211" name="Picture 210">
              <a:extLst>
                <a:ext uri="{FF2B5EF4-FFF2-40B4-BE49-F238E27FC236}">
                  <a16:creationId xmlns:a16="http://schemas.microsoft.com/office/drawing/2014/main" id="{130BC674-430A-4855-8044-C52AF8AA157D}"/>
                </a:ext>
              </a:extLst>
            </p:cNvPr>
            <p:cNvPicPr>
              <a:picLocks noChangeAspect="1"/>
            </p:cNvPicPr>
            <p:nvPr/>
          </p:nvPicPr>
          <p:blipFill rotWithShape="1">
            <a:blip r:embed="rId13"/>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grpSp>
        <p:nvGrpSpPr>
          <p:cNvPr id="212" name="Group 211">
            <a:extLst>
              <a:ext uri="{FF2B5EF4-FFF2-40B4-BE49-F238E27FC236}">
                <a16:creationId xmlns:a16="http://schemas.microsoft.com/office/drawing/2014/main" id="{512DFF17-FBAD-4EB3-BB3A-33E7FD41010B}"/>
              </a:ext>
            </a:extLst>
          </p:cNvPr>
          <p:cNvGrpSpPr/>
          <p:nvPr/>
        </p:nvGrpSpPr>
        <p:grpSpPr>
          <a:xfrm>
            <a:off x="10368257" y="4150065"/>
            <a:ext cx="1239764" cy="948833"/>
            <a:chOff x="753709" y="2298936"/>
            <a:chExt cx="3464036" cy="1998423"/>
          </a:xfrm>
        </p:grpSpPr>
        <p:pic>
          <p:nvPicPr>
            <p:cNvPr id="213" name="Picture 212">
              <a:extLst>
                <a:ext uri="{FF2B5EF4-FFF2-40B4-BE49-F238E27FC236}">
                  <a16:creationId xmlns:a16="http://schemas.microsoft.com/office/drawing/2014/main" id="{8DB25F98-D3CB-4C85-AAA2-4E485C51C094}"/>
                </a:ext>
              </a:extLst>
            </p:cNvPr>
            <p:cNvPicPr>
              <a:picLocks noChangeAspect="1"/>
            </p:cNvPicPr>
            <p:nvPr/>
          </p:nvPicPr>
          <p:blipFill rotWithShape="1">
            <a:blip r:embed="rId6"/>
            <a:srcRect l="2714" t="15611" r="2486" b="30399"/>
            <a:stretch/>
          </p:blipFill>
          <p:spPr>
            <a:xfrm>
              <a:off x="763345" y="2298936"/>
              <a:ext cx="3454400" cy="1967321"/>
            </a:xfrm>
            <a:prstGeom prst="rect">
              <a:avLst/>
            </a:prstGeom>
          </p:spPr>
        </p:pic>
        <p:pic>
          <p:nvPicPr>
            <p:cNvPr id="214" name="Picture 213">
              <a:extLst>
                <a:ext uri="{FF2B5EF4-FFF2-40B4-BE49-F238E27FC236}">
                  <a16:creationId xmlns:a16="http://schemas.microsoft.com/office/drawing/2014/main" id="{7E2D200A-662A-4081-8085-07FF733FB2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215" name="Picture 214">
              <a:extLst>
                <a:ext uri="{FF2B5EF4-FFF2-40B4-BE49-F238E27FC236}">
                  <a16:creationId xmlns:a16="http://schemas.microsoft.com/office/drawing/2014/main" id="{57458FA0-16A4-46A4-9318-583212E404E2}"/>
                </a:ext>
              </a:extLst>
            </p:cNvPr>
            <p:cNvPicPr>
              <a:picLocks noChangeAspect="1"/>
            </p:cNvPicPr>
            <p:nvPr/>
          </p:nvPicPr>
          <p:blipFill>
            <a:blip r:embed="rId9"/>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216" name="Picture 215">
              <a:extLst>
                <a:ext uri="{FF2B5EF4-FFF2-40B4-BE49-F238E27FC236}">
                  <a16:creationId xmlns:a16="http://schemas.microsoft.com/office/drawing/2014/main" id="{1FA2053E-304D-41DA-8217-029C73303B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217" name="Picture 216" descr="A picture containing clipart&#10;&#10;Description generated with very high confidence">
              <a:extLst>
                <a:ext uri="{FF2B5EF4-FFF2-40B4-BE49-F238E27FC236}">
                  <a16:creationId xmlns:a16="http://schemas.microsoft.com/office/drawing/2014/main" id="{FE645172-51F1-430E-A79C-1F2A5FACADE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218" name="Picture 217">
              <a:extLst>
                <a:ext uri="{FF2B5EF4-FFF2-40B4-BE49-F238E27FC236}">
                  <a16:creationId xmlns:a16="http://schemas.microsoft.com/office/drawing/2014/main" id="{A0238B2E-F3DF-4481-BAAE-225F699F9EA8}"/>
                </a:ext>
              </a:extLst>
            </p:cNvPr>
            <p:cNvPicPr>
              <a:picLocks noChangeAspect="1"/>
            </p:cNvPicPr>
            <p:nvPr/>
          </p:nvPicPr>
          <p:blipFill rotWithShape="1">
            <a:blip r:embed="rId13"/>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grpSp>
        <p:nvGrpSpPr>
          <p:cNvPr id="219" name="Group 218">
            <a:extLst>
              <a:ext uri="{FF2B5EF4-FFF2-40B4-BE49-F238E27FC236}">
                <a16:creationId xmlns:a16="http://schemas.microsoft.com/office/drawing/2014/main" id="{59E1D6DA-ADC8-4D45-8825-3C07EDA5D516}"/>
              </a:ext>
            </a:extLst>
          </p:cNvPr>
          <p:cNvGrpSpPr/>
          <p:nvPr/>
        </p:nvGrpSpPr>
        <p:grpSpPr>
          <a:xfrm>
            <a:off x="10374519" y="4121711"/>
            <a:ext cx="1239764" cy="948833"/>
            <a:chOff x="753709" y="2298936"/>
            <a:chExt cx="3464036" cy="1998423"/>
          </a:xfrm>
        </p:grpSpPr>
        <p:pic>
          <p:nvPicPr>
            <p:cNvPr id="220" name="Picture 219">
              <a:extLst>
                <a:ext uri="{FF2B5EF4-FFF2-40B4-BE49-F238E27FC236}">
                  <a16:creationId xmlns:a16="http://schemas.microsoft.com/office/drawing/2014/main" id="{3937FC3D-52D8-486A-B7C4-640F8D4F7AE9}"/>
                </a:ext>
              </a:extLst>
            </p:cNvPr>
            <p:cNvPicPr>
              <a:picLocks noChangeAspect="1"/>
            </p:cNvPicPr>
            <p:nvPr/>
          </p:nvPicPr>
          <p:blipFill rotWithShape="1">
            <a:blip r:embed="rId6"/>
            <a:srcRect l="2714" t="15611" r="2486" b="30399"/>
            <a:stretch/>
          </p:blipFill>
          <p:spPr>
            <a:xfrm>
              <a:off x="763345" y="2298936"/>
              <a:ext cx="3454400" cy="1967321"/>
            </a:xfrm>
            <a:prstGeom prst="rect">
              <a:avLst/>
            </a:prstGeom>
          </p:spPr>
        </p:pic>
        <p:pic>
          <p:nvPicPr>
            <p:cNvPr id="221" name="Picture 220">
              <a:extLst>
                <a:ext uri="{FF2B5EF4-FFF2-40B4-BE49-F238E27FC236}">
                  <a16:creationId xmlns:a16="http://schemas.microsoft.com/office/drawing/2014/main" id="{F2E2F411-6BD0-4CCB-A816-1275EAD10CA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222" name="Picture 221">
              <a:extLst>
                <a:ext uri="{FF2B5EF4-FFF2-40B4-BE49-F238E27FC236}">
                  <a16:creationId xmlns:a16="http://schemas.microsoft.com/office/drawing/2014/main" id="{04BFA2E2-1291-442F-BF51-0CF88B388F92}"/>
                </a:ext>
              </a:extLst>
            </p:cNvPr>
            <p:cNvPicPr>
              <a:picLocks noChangeAspect="1"/>
            </p:cNvPicPr>
            <p:nvPr/>
          </p:nvPicPr>
          <p:blipFill>
            <a:blip r:embed="rId9"/>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223" name="Picture 222">
              <a:extLst>
                <a:ext uri="{FF2B5EF4-FFF2-40B4-BE49-F238E27FC236}">
                  <a16:creationId xmlns:a16="http://schemas.microsoft.com/office/drawing/2014/main" id="{EF51F50E-E4C6-4DBE-9750-A37AD28E98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224" name="Picture 223" descr="A picture containing clipart&#10;&#10;Description generated with very high confidence">
              <a:extLst>
                <a:ext uri="{FF2B5EF4-FFF2-40B4-BE49-F238E27FC236}">
                  <a16:creationId xmlns:a16="http://schemas.microsoft.com/office/drawing/2014/main" id="{889BD65B-A06F-4600-AB55-6D2EDE2AFBE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225" name="Picture 224">
              <a:extLst>
                <a:ext uri="{FF2B5EF4-FFF2-40B4-BE49-F238E27FC236}">
                  <a16:creationId xmlns:a16="http://schemas.microsoft.com/office/drawing/2014/main" id="{0CD23D0A-C352-481D-A9B7-09779C4FF245}"/>
                </a:ext>
              </a:extLst>
            </p:cNvPr>
            <p:cNvPicPr>
              <a:picLocks noChangeAspect="1"/>
            </p:cNvPicPr>
            <p:nvPr/>
          </p:nvPicPr>
          <p:blipFill rotWithShape="1">
            <a:blip r:embed="rId13"/>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grpSp>
        <p:nvGrpSpPr>
          <p:cNvPr id="226" name="Group 225">
            <a:extLst>
              <a:ext uri="{FF2B5EF4-FFF2-40B4-BE49-F238E27FC236}">
                <a16:creationId xmlns:a16="http://schemas.microsoft.com/office/drawing/2014/main" id="{1569461A-45E6-42A6-8A9A-99A99140DA9B}"/>
              </a:ext>
            </a:extLst>
          </p:cNvPr>
          <p:cNvGrpSpPr/>
          <p:nvPr/>
        </p:nvGrpSpPr>
        <p:grpSpPr>
          <a:xfrm>
            <a:off x="10366533" y="4125586"/>
            <a:ext cx="1236315" cy="948833"/>
            <a:chOff x="753709" y="2298936"/>
            <a:chExt cx="3464036" cy="1998423"/>
          </a:xfrm>
        </p:grpSpPr>
        <p:pic>
          <p:nvPicPr>
            <p:cNvPr id="227" name="Picture 226">
              <a:extLst>
                <a:ext uri="{FF2B5EF4-FFF2-40B4-BE49-F238E27FC236}">
                  <a16:creationId xmlns:a16="http://schemas.microsoft.com/office/drawing/2014/main" id="{5115A703-E1F5-464D-8CBB-01A41FDB34CA}"/>
                </a:ext>
              </a:extLst>
            </p:cNvPr>
            <p:cNvPicPr>
              <a:picLocks noChangeAspect="1"/>
            </p:cNvPicPr>
            <p:nvPr/>
          </p:nvPicPr>
          <p:blipFill rotWithShape="1">
            <a:blip r:embed="rId6"/>
            <a:srcRect l="2714" t="15611" r="2486" b="30399"/>
            <a:stretch/>
          </p:blipFill>
          <p:spPr>
            <a:xfrm>
              <a:off x="763345" y="2298936"/>
              <a:ext cx="3454400" cy="1967321"/>
            </a:xfrm>
            <a:prstGeom prst="rect">
              <a:avLst/>
            </a:prstGeom>
          </p:spPr>
        </p:pic>
        <p:pic>
          <p:nvPicPr>
            <p:cNvPr id="228" name="Picture 227">
              <a:extLst>
                <a:ext uri="{FF2B5EF4-FFF2-40B4-BE49-F238E27FC236}">
                  <a16:creationId xmlns:a16="http://schemas.microsoft.com/office/drawing/2014/main" id="{B116BE91-FBDF-4828-9859-E38C349D727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229" name="Picture 228">
              <a:extLst>
                <a:ext uri="{FF2B5EF4-FFF2-40B4-BE49-F238E27FC236}">
                  <a16:creationId xmlns:a16="http://schemas.microsoft.com/office/drawing/2014/main" id="{9DA24DAE-2439-4996-B318-B98532C7E815}"/>
                </a:ext>
              </a:extLst>
            </p:cNvPr>
            <p:cNvPicPr>
              <a:picLocks noChangeAspect="1"/>
            </p:cNvPicPr>
            <p:nvPr/>
          </p:nvPicPr>
          <p:blipFill>
            <a:blip r:embed="rId9"/>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230" name="Picture 229">
              <a:extLst>
                <a:ext uri="{FF2B5EF4-FFF2-40B4-BE49-F238E27FC236}">
                  <a16:creationId xmlns:a16="http://schemas.microsoft.com/office/drawing/2014/main" id="{7446BDB5-5E1C-457C-B16F-8D44FF11BA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231" name="Picture 230" descr="A picture containing clipart&#10;&#10;Description generated with very high confidence">
              <a:extLst>
                <a:ext uri="{FF2B5EF4-FFF2-40B4-BE49-F238E27FC236}">
                  <a16:creationId xmlns:a16="http://schemas.microsoft.com/office/drawing/2014/main" id="{8E505E0F-A874-4544-8B32-9058B8CA1E7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232" name="Picture 231">
              <a:extLst>
                <a:ext uri="{FF2B5EF4-FFF2-40B4-BE49-F238E27FC236}">
                  <a16:creationId xmlns:a16="http://schemas.microsoft.com/office/drawing/2014/main" id="{B6359DBD-331B-44DA-AA57-9ACB03917321}"/>
                </a:ext>
              </a:extLst>
            </p:cNvPr>
            <p:cNvPicPr>
              <a:picLocks noChangeAspect="1"/>
            </p:cNvPicPr>
            <p:nvPr/>
          </p:nvPicPr>
          <p:blipFill rotWithShape="1">
            <a:blip r:embed="rId13"/>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grpSp>
        <p:nvGrpSpPr>
          <p:cNvPr id="233" name="Group 232">
            <a:extLst>
              <a:ext uri="{FF2B5EF4-FFF2-40B4-BE49-F238E27FC236}">
                <a16:creationId xmlns:a16="http://schemas.microsoft.com/office/drawing/2014/main" id="{1569461A-45E6-42A6-8A9A-99A99140DA9B}"/>
              </a:ext>
            </a:extLst>
          </p:cNvPr>
          <p:cNvGrpSpPr/>
          <p:nvPr/>
        </p:nvGrpSpPr>
        <p:grpSpPr>
          <a:xfrm>
            <a:off x="10391792" y="4045093"/>
            <a:ext cx="1236315" cy="948833"/>
            <a:chOff x="753709" y="2298936"/>
            <a:chExt cx="3464036" cy="1998423"/>
          </a:xfrm>
        </p:grpSpPr>
        <p:pic>
          <p:nvPicPr>
            <p:cNvPr id="234" name="Picture 233">
              <a:extLst>
                <a:ext uri="{FF2B5EF4-FFF2-40B4-BE49-F238E27FC236}">
                  <a16:creationId xmlns:a16="http://schemas.microsoft.com/office/drawing/2014/main" id="{5115A703-E1F5-464D-8CBB-01A41FDB34CA}"/>
                </a:ext>
              </a:extLst>
            </p:cNvPr>
            <p:cNvPicPr>
              <a:picLocks noChangeAspect="1"/>
            </p:cNvPicPr>
            <p:nvPr/>
          </p:nvPicPr>
          <p:blipFill rotWithShape="1">
            <a:blip r:embed="rId6"/>
            <a:srcRect l="2714" t="15611" r="2486" b="30399"/>
            <a:stretch/>
          </p:blipFill>
          <p:spPr>
            <a:xfrm>
              <a:off x="763345" y="2298936"/>
              <a:ext cx="3454400" cy="1967321"/>
            </a:xfrm>
            <a:prstGeom prst="rect">
              <a:avLst/>
            </a:prstGeom>
          </p:spPr>
        </p:pic>
        <p:pic>
          <p:nvPicPr>
            <p:cNvPr id="235" name="Picture 234">
              <a:extLst>
                <a:ext uri="{FF2B5EF4-FFF2-40B4-BE49-F238E27FC236}">
                  <a16:creationId xmlns:a16="http://schemas.microsoft.com/office/drawing/2014/main" id="{B116BE91-FBDF-4828-9859-E38C349D727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236" name="Picture 235">
              <a:extLst>
                <a:ext uri="{FF2B5EF4-FFF2-40B4-BE49-F238E27FC236}">
                  <a16:creationId xmlns:a16="http://schemas.microsoft.com/office/drawing/2014/main" id="{9DA24DAE-2439-4996-B318-B98532C7E815}"/>
                </a:ext>
              </a:extLst>
            </p:cNvPr>
            <p:cNvPicPr>
              <a:picLocks noChangeAspect="1"/>
            </p:cNvPicPr>
            <p:nvPr/>
          </p:nvPicPr>
          <p:blipFill>
            <a:blip r:embed="rId9"/>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237" name="Picture 236">
              <a:extLst>
                <a:ext uri="{FF2B5EF4-FFF2-40B4-BE49-F238E27FC236}">
                  <a16:creationId xmlns:a16="http://schemas.microsoft.com/office/drawing/2014/main" id="{7446BDB5-5E1C-457C-B16F-8D44FF11BA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238" name="Picture 237" descr="A picture containing clipart&#10;&#10;Description generated with very high confidence">
              <a:extLst>
                <a:ext uri="{FF2B5EF4-FFF2-40B4-BE49-F238E27FC236}">
                  <a16:creationId xmlns:a16="http://schemas.microsoft.com/office/drawing/2014/main" id="{8E505E0F-A874-4544-8B32-9058B8CA1E7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239" name="Picture 238">
              <a:extLst>
                <a:ext uri="{FF2B5EF4-FFF2-40B4-BE49-F238E27FC236}">
                  <a16:creationId xmlns:a16="http://schemas.microsoft.com/office/drawing/2014/main" id="{B6359DBD-331B-44DA-AA57-9ACB03917321}"/>
                </a:ext>
              </a:extLst>
            </p:cNvPr>
            <p:cNvPicPr>
              <a:picLocks noChangeAspect="1"/>
            </p:cNvPicPr>
            <p:nvPr/>
          </p:nvPicPr>
          <p:blipFill rotWithShape="1">
            <a:blip r:embed="rId13"/>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sp>
        <p:nvSpPr>
          <p:cNvPr id="248" name="Title 1">
            <a:extLst>
              <a:ext uri="{FF2B5EF4-FFF2-40B4-BE49-F238E27FC236}">
                <a16:creationId xmlns:a16="http://schemas.microsoft.com/office/drawing/2014/main" id="{99F252B6-5571-4A45-887A-044540F36A25}"/>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249" name="Picture 248">
            <a:extLst>
              <a:ext uri="{FF2B5EF4-FFF2-40B4-BE49-F238E27FC236}">
                <a16:creationId xmlns:a16="http://schemas.microsoft.com/office/drawing/2014/main" id="{CDC50F28-7898-4E86-A567-DF3FF9BD40B7}"/>
              </a:ext>
            </a:extLst>
          </p:cNvPr>
          <p:cNvPicPr>
            <a:picLocks noChangeAspect="1"/>
          </p:cNvPicPr>
          <p:nvPr/>
        </p:nvPicPr>
        <p:blipFill rotWithShape="1">
          <a:blip r:embed="rId4"/>
          <a:srcRect r="79017"/>
          <a:stretch/>
        </p:blipFill>
        <p:spPr>
          <a:xfrm flipV="1">
            <a:off x="7862893" y="-5976"/>
            <a:ext cx="1326585" cy="944962"/>
          </a:xfrm>
          <a:prstGeom prst="rect">
            <a:avLst/>
          </a:prstGeom>
        </p:spPr>
      </p:pic>
      <p:sp>
        <p:nvSpPr>
          <p:cNvPr id="251" name="Rectangle 250">
            <a:extLst>
              <a:ext uri="{FF2B5EF4-FFF2-40B4-BE49-F238E27FC236}">
                <a16:creationId xmlns:a16="http://schemas.microsoft.com/office/drawing/2014/main" id="{73613826-A14E-4343-AB3B-7E6DB51985EE}"/>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2" name="Freeform: Shape 36">
            <a:extLst>
              <a:ext uri="{FF2B5EF4-FFF2-40B4-BE49-F238E27FC236}">
                <a16:creationId xmlns:a16="http://schemas.microsoft.com/office/drawing/2014/main" id="{8D5A7FCE-B372-4D94-B730-ABB61EDE067C}"/>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253" name="Picture 252">
            <a:extLst>
              <a:ext uri="{FF2B5EF4-FFF2-40B4-BE49-F238E27FC236}">
                <a16:creationId xmlns:a16="http://schemas.microsoft.com/office/drawing/2014/main" id="{65307882-7E85-407B-B726-AE7A76A78114}"/>
              </a:ext>
            </a:extLst>
          </p:cNvPr>
          <p:cNvPicPr>
            <a:picLocks noChangeAspect="1"/>
          </p:cNvPicPr>
          <p:nvPr/>
        </p:nvPicPr>
        <p:blipFill rotWithShape="1">
          <a:blip r:embed="rId4"/>
          <a:srcRect r="79017"/>
          <a:stretch/>
        </p:blipFill>
        <p:spPr>
          <a:xfrm>
            <a:off x="5600864" y="-17697"/>
            <a:ext cx="1326585" cy="1011228"/>
          </a:xfrm>
          <a:prstGeom prst="rect">
            <a:avLst/>
          </a:prstGeom>
        </p:spPr>
      </p:pic>
    </p:spTree>
    <p:extLst>
      <p:ext uri="{BB962C8B-B14F-4D97-AF65-F5344CB8AC3E}">
        <p14:creationId xmlns:p14="http://schemas.microsoft.com/office/powerpoint/2010/main" val="19937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5143 -0.00301 L 0.05247 -0.00602 " pathEditMode="relative" rAng="0" ptsTypes="AA">
                                      <p:cBhvr>
                                        <p:cTn id="6" dur="2000" fill="hold"/>
                                        <p:tgtEl>
                                          <p:spTgt spid="9"/>
                                        </p:tgtEl>
                                        <p:attrNameLst>
                                          <p:attrName>ppt_x</p:attrName>
                                          <p:attrName>ppt_y</p:attrName>
                                        </p:attrNameLst>
                                      </p:cBhvr>
                                      <p:rCtr x="52" y="-162"/>
                                    </p:animMotion>
                                  </p:childTnLst>
                                </p:cTn>
                              </p:par>
                              <p:par>
                                <p:cTn id="7" presetID="63" presetClass="path" presetSubtype="0" accel="50000" decel="50000" fill="hold" nodeType="withEffect">
                                  <p:stCondLst>
                                    <p:cond delay="0"/>
                                  </p:stCondLst>
                                  <p:childTnLst>
                                    <p:animMotion origin="layout" path="M 6.93889E-18 1.11022E-16 L 0.65143 -0.0294 " pathEditMode="relative" rAng="0" ptsTypes="AA">
                                      <p:cBhvr>
                                        <p:cTn id="8" dur="2000" fill="hold"/>
                                        <p:tgtEl>
                                          <p:spTgt spid="84"/>
                                        </p:tgtEl>
                                        <p:attrNameLst>
                                          <p:attrName>ppt_x</p:attrName>
                                          <p:attrName>ppt_y</p:attrName>
                                        </p:attrNameLst>
                                      </p:cBhvr>
                                      <p:rCtr x="32565" y="-1481"/>
                                    </p:animMotion>
                                  </p:childTnLst>
                                </p:cTn>
                              </p:par>
                              <p:par>
                                <p:cTn id="9" presetID="63" presetClass="path" presetSubtype="0" accel="50000" decel="50000" fill="hold" nodeType="withEffect">
                                  <p:stCondLst>
                                    <p:cond delay="0"/>
                                  </p:stCondLst>
                                  <p:childTnLst>
                                    <p:animMotion origin="layout" path="M 1.875E-6 3.7037E-6 L 0.49961 -0.07014 " pathEditMode="relative" rAng="0" ptsTypes="AA">
                                      <p:cBhvr>
                                        <p:cTn id="10" dur="2000" fill="hold"/>
                                        <p:tgtEl>
                                          <p:spTgt spid="166"/>
                                        </p:tgtEl>
                                        <p:attrNameLst>
                                          <p:attrName>ppt_x</p:attrName>
                                          <p:attrName>ppt_y</p:attrName>
                                        </p:attrNameLst>
                                      </p:cBhvr>
                                      <p:rCtr x="24974" y="-3519"/>
                                    </p:animMotion>
                                  </p:childTnLst>
                                </p:cTn>
                              </p:par>
                              <p:par>
                                <p:cTn id="11" presetID="63" presetClass="path" presetSubtype="0" accel="50000" decel="50000" fill="hold" nodeType="withEffect">
                                  <p:stCondLst>
                                    <p:cond delay="0"/>
                                  </p:stCondLst>
                                  <p:childTnLst>
                                    <p:animMotion origin="layout" path="M -6.25E-7 -3.7037E-6 L 0.35508 -0.06296 " pathEditMode="relative" rAng="0" ptsTypes="AA">
                                      <p:cBhvr>
                                        <p:cTn id="12" dur="2000" fill="hold"/>
                                        <p:tgtEl>
                                          <p:spTgt spid="54"/>
                                        </p:tgtEl>
                                        <p:attrNameLst>
                                          <p:attrName>ppt_x</p:attrName>
                                          <p:attrName>ppt_y</p:attrName>
                                        </p:attrNameLst>
                                      </p:cBhvr>
                                      <p:rCtr x="17747" y="-3148"/>
                                    </p:animMotion>
                                  </p:childTnLst>
                                </p:cTn>
                              </p:par>
                              <p:par>
                                <p:cTn id="13" presetID="63" presetClass="path" presetSubtype="0" accel="50000" decel="50000" fill="hold" nodeType="withEffect">
                                  <p:stCondLst>
                                    <p:cond delay="0"/>
                                  </p:stCondLst>
                                  <p:childTnLst>
                                    <p:animMotion origin="layout" path="M -4.16667E-7 -4.44444E-6 L 0.19648 0.02223 " pathEditMode="relative" rAng="0" ptsTypes="AA">
                                      <p:cBhvr>
                                        <p:cTn id="14" dur="2000" fill="hold"/>
                                        <p:tgtEl>
                                          <p:spTgt spid="131"/>
                                        </p:tgtEl>
                                        <p:attrNameLst>
                                          <p:attrName>ppt_x</p:attrName>
                                          <p:attrName>ppt_y</p:attrName>
                                        </p:attrNameLst>
                                      </p:cBhvr>
                                      <p:rCtr x="9818" y="1111"/>
                                    </p:animMotion>
                                  </p:childTnLst>
                                </p:cTn>
                              </p:par>
                            </p:childTnLst>
                          </p:cTn>
                        </p:par>
                        <p:par>
                          <p:cTn id="15" fill="hold">
                            <p:stCondLst>
                              <p:cond delay="2000"/>
                            </p:stCondLst>
                            <p:childTnLst>
                              <p:par>
                                <p:cTn id="16" presetID="44" presetClass="path" presetSubtype="0" accel="50000" decel="50000" fill="hold" nodeType="afterEffect">
                                  <p:stCondLst>
                                    <p:cond delay="0"/>
                                  </p:stCondLst>
                                  <p:childTnLst>
                                    <p:animMotion origin="layout" path="M -0.00586 -0.0118 L -0.07903 -0.0669 C -0.09466 -0.07916 -0.11289 -0.07708 -0.12929 -0.06319 C -0.14765 -0.04768 -0.15924 -0.02407 -0.16445 0.00625 L -0.18984 0.14514 " pathEditMode="relative" rAng="19920000" ptsTypes="AAAAA">
                                      <p:cBhvr>
                                        <p:cTn id="17" dur="1000" fill="hold"/>
                                        <p:tgtEl>
                                          <p:spTgt spid="47"/>
                                        </p:tgtEl>
                                        <p:attrNameLst>
                                          <p:attrName>ppt_x</p:attrName>
                                          <p:attrName>ppt_y</p:attrName>
                                        </p:attrNameLst>
                                      </p:cBhvr>
                                      <p:rCtr x="-10964" y="1944"/>
                                    </p:animMotion>
                                  </p:childTnLst>
                                </p:cTn>
                              </p:par>
                            </p:childTnLst>
                          </p:cTn>
                        </p:par>
                        <p:par>
                          <p:cTn id="18" fill="hold">
                            <p:stCondLst>
                              <p:cond delay="3000"/>
                            </p:stCondLst>
                            <p:childTnLst>
                              <p:par>
                                <p:cTn id="19" presetID="44" presetClass="path" presetSubtype="0" accel="50000" decel="50000" fill="hold" nodeType="afterEffect">
                                  <p:stCondLst>
                                    <p:cond delay="0"/>
                                  </p:stCondLst>
                                  <p:childTnLst>
                                    <p:animMotion origin="layout" path="M -0.01979 -0.10278 L -0.20612 -0.20718 C -0.24622 -0.23102 -0.29961 -0.23079 -0.35547 -0.20995 C -0.41692 -0.18588 -0.46185 -0.14838 -0.49505 -0.09745 L -0.64101 0.13241 " pathEditMode="relative" rAng="20820000" ptsTypes="AAAAA">
                                      <p:cBhvr>
                                        <p:cTn id="20" dur="1000" fill="hold"/>
                                        <p:tgtEl>
                                          <p:spTgt spid="205"/>
                                        </p:tgtEl>
                                        <p:attrNameLst>
                                          <p:attrName>ppt_x</p:attrName>
                                          <p:attrName>ppt_y</p:attrName>
                                        </p:attrNameLst>
                                      </p:cBhvr>
                                      <p:rCtr x="-32448" y="1065"/>
                                    </p:animMotion>
                                  </p:childTnLst>
                                </p:cTn>
                              </p:par>
                            </p:childTnLst>
                          </p:cTn>
                        </p:par>
                        <p:par>
                          <p:cTn id="21" fill="hold">
                            <p:stCondLst>
                              <p:cond delay="4000"/>
                            </p:stCondLst>
                            <p:childTnLst>
                              <p:par>
                                <p:cTn id="22" presetID="44" presetClass="path" presetSubtype="0" accel="50000" decel="50000" fill="hold" nodeType="afterEffect">
                                  <p:stCondLst>
                                    <p:cond delay="0"/>
                                  </p:stCondLst>
                                  <p:childTnLst>
                                    <p:animMotion origin="layout" path="M 0.00039 0.00138 L -0.15195 -0.22385 C -0.1845 -0.27477 -0.22695 -0.29445 -0.27044 -0.28287 C -0.31927 -0.26968 -0.35443 -0.22987 -0.37799 -0.16482 L -0.4862 0.13171 " pathEditMode="relative" rAng="21060000" ptsTypes="AAAAA">
                                      <p:cBhvr>
                                        <p:cTn id="23" dur="1000" fill="hold"/>
                                        <p:tgtEl>
                                          <p:spTgt spid="212"/>
                                        </p:tgtEl>
                                        <p:attrNameLst>
                                          <p:attrName>ppt_x</p:attrName>
                                          <p:attrName>ppt_y</p:attrName>
                                        </p:attrNameLst>
                                      </p:cBhvr>
                                      <p:rCtr x="-25872" y="-10764"/>
                                    </p:animMotion>
                                  </p:childTnLst>
                                </p:cTn>
                              </p:par>
                            </p:childTnLst>
                          </p:cTn>
                        </p:par>
                        <p:par>
                          <p:cTn id="24" fill="hold">
                            <p:stCondLst>
                              <p:cond delay="5000"/>
                            </p:stCondLst>
                            <p:childTnLst>
                              <p:par>
                                <p:cTn id="25" presetID="44" presetClass="path" presetSubtype="0" accel="50000" decel="50000" fill="hold" nodeType="afterEffect">
                                  <p:stCondLst>
                                    <p:cond delay="0"/>
                                  </p:stCondLst>
                                  <p:childTnLst>
                                    <p:animMotion origin="layout" path="M 0.00013 0.05347 L -0.11315 -0.22431 C -0.13724 -0.28519 -0.16836 -0.31435 -0.19817 -0.30718 C -0.23255 -0.29792 -0.25612 -0.25625 -0.27096 -0.18727 L -0.33971 0.13472 " pathEditMode="relative" rAng="21120000" ptsTypes="AAAAA">
                                      <p:cBhvr>
                                        <p:cTn id="26" dur="1000" fill="hold"/>
                                        <p:tgtEl>
                                          <p:spTgt spid="219"/>
                                        </p:tgtEl>
                                        <p:attrNameLst>
                                          <p:attrName>ppt_x</p:attrName>
                                          <p:attrName>ppt_y</p:attrName>
                                        </p:attrNameLst>
                                      </p:cBhvr>
                                      <p:rCtr x="-18568" y="-15880"/>
                                    </p:animMotion>
                                  </p:childTnLst>
                                </p:cTn>
                              </p:par>
                            </p:childTnLst>
                          </p:cTn>
                        </p:par>
                        <p:par>
                          <p:cTn id="27" fill="hold">
                            <p:stCondLst>
                              <p:cond delay="6000"/>
                            </p:stCondLst>
                            <p:childTnLst>
                              <p:par>
                                <p:cTn id="28" presetID="44" presetClass="path" presetSubtype="0" accel="50000" decel="50000" fill="hold" nodeType="afterEffect">
                                  <p:stCondLst>
                                    <p:cond delay="0"/>
                                  </p:stCondLst>
                                  <p:childTnLst>
                                    <p:animMotion origin="layout" path="M -0.00039 -0.00463 L -0.22135 -0.11991 C -0.26862 -0.14491 -0.33594 -0.15 -0.40612 -0.1368 C -0.48568 -0.12106 -0.54622 -0.0912 -0.59023 -0.04768 L -0.7931 0.15139 " pathEditMode="relative" rAng="21180000" ptsTypes="AAAAA">
                                      <p:cBhvr>
                                        <p:cTn id="29" dur="1000" fill="hold"/>
                                        <p:tgtEl>
                                          <p:spTgt spid="226"/>
                                        </p:tgtEl>
                                        <p:attrNameLst>
                                          <p:attrName>ppt_x</p:attrName>
                                          <p:attrName>ppt_y</p:attrName>
                                        </p:attrNameLst>
                                      </p:cBhvr>
                                      <p:rCtr x="-40339"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314206" y="2206168"/>
            <a:ext cx="9563587" cy="2862322"/>
          </a:xfrm>
          <a:prstGeom prst="rect">
            <a:avLst/>
          </a:prstGeom>
          <a:noFill/>
        </p:spPr>
        <p:txBody>
          <a:bodyPr wrap="square" rtlCol="0">
            <a:spAutoFit/>
          </a:bodyPr>
          <a:lstStyle/>
          <a:p>
            <a:pPr algn="ctr"/>
            <a:r>
              <a:rPr lang="en-US" sz="6000" b="1" dirty="0">
                <a:solidFill>
                  <a:srgbClr val="232323"/>
                </a:solidFill>
              </a:rPr>
              <a:t>It could be the leadership the employees are gaining from their manager. </a:t>
            </a:r>
          </a:p>
        </p:txBody>
      </p:sp>
      <p:sp>
        <p:nvSpPr>
          <p:cNvPr id="4" name="Title 3"/>
          <p:cNvSpPr>
            <a:spLocks noGrp="1"/>
          </p:cNvSpPr>
          <p:nvPr>
            <p:ph type="title"/>
          </p:nvPr>
        </p:nvSpPr>
        <p:spPr>
          <a:xfrm>
            <a:off x="0" y="0"/>
            <a:ext cx="12192000" cy="914400"/>
          </a:xfrm>
          <a:solidFill>
            <a:schemeClr val="accent2"/>
          </a:solidFill>
        </p:spPr>
        <p:txBody>
          <a:bodyPr>
            <a:normAutofit/>
          </a:bodyPr>
          <a:lstStyle/>
          <a:p>
            <a:pPr marL="457200" algn="l"/>
            <a:r>
              <a:rPr lang="en-US" sz="4000" b="1" dirty="0">
                <a:solidFill>
                  <a:schemeClr val="bg1"/>
                </a:solidFill>
              </a:rPr>
              <a:t>What Could It Be?</a:t>
            </a:r>
          </a:p>
        </p:txBody>
      </p:sp>
    </p:spTree>
    <p:extLst>
      <p:ext uri="{BB962C8B-B14F-4D97-AF65-F5344CB8AC3E}">
        <p14:creationId xmlns:p14="http://schemas.microsoft.com/office/powerpoint/2010/main" val="320463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spect 77">
            <a:extLst>
              <a:ext uri="{FF2B5EF4-FFF2-40B4-BE49-F238E27FC236}">
                <a16:creationId xmlns:a16="http://schemas.microsoft.com/office/drawing/2014/main" id="{62793A9F-1437-4E4E-998C-BE011000DB1D}"/>
              </a:ext>
            </a:extLst>
          </p:cNvPr>
          <p:cNvSpPr/>
          <p:nvPr/>
        </p:nvSpPr>
        <p:spPr>
          <a:xfrm>
            <a:off x="139148" y="2313459"/>
            <a:ext cx="6903981" cy="155114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A business that stops valuing their customers is not sustainable over time. </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914400" marR="0" lvl="1"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Respect 77">
            <a:extLst>
              <a:ext uri="{FF2B5EF4-FFF2-40B4-BE49-F238E27FC236}">
                <a16:creationId xmlns:a16="http://schemas.microsoft.com/office/drawing/2014/main" id="{62793A9F-1437-4E4E-998C-BE011000DB1D}"/>
              </a:ext>
            </a:extLst>
          </p:cNvPr>
          <p:cNvSpPr/>
          <p:nvPr/>
        </p:nvSpPr>
        <p:spPr>
          <a:xfrm>
            <a:off x="-216011" y="3496078"/>
            <a:ext cx="6461282" cy="274617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914400" marR="0" lvl="1"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32323"/>
                </a:solidFill>
                <a:effectLst/>
                <a:uLnTx/>
                <a:uFillTx/>
                <a:latin typeface="Calibri"/>
                <a:ea typeface="+mn-ea"/>
                <a:cs typeface="+mn-cs"/>
              </a:rPr>
              <a:t>Understand customer’s expectations</a:t>
            </a:r>
          </a:p>
          <a:p>
            <a:pPr marL="914400" marR="0" lvl="1"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Deliver upon those expectations</a:t>
            </a:r>
          </a:p>
          <a:p>
            <a:pPr marL="914400" marR="0" lvl="1"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Obtain feedback</a:t>
            </a:r>
          </a:p>
          <a:p>
            <a:pPr marL="914400" marR="0" lvl="1"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Measure and improve customer service</a:t>
            </a:r>
          </a:p>
        </p:txBody>
      </p:sp>
      <p:grpSp>
        <p:nvGrpSpPr>
          <p:cNvPr id="20" name="Group 19">
            <a:extLst>
              <a:ext uri="{FF2B5EF4-FFF2-40B4-BE49-F238E27FC236}">
                <a16:creationId xmlns:a16="http://schemas.microsoft.com/office/drawing/2014/main" id="{C6E3F763-AEE1-4AB5-A60E-02BFA8096606}"/>
              </a:ext>
            </a:extLst>
          </p:cNvPr>
          <p:cNvGrpSpPr/>
          <p:nvPr/>
        </p:nvGrpSpPr>
        <p:grpSpPr>
          <a:xfrm>
            <a:off x="10492576" y="3483156"/>
            <a:ext cx="1163349" cy="2307827"/>
            <a:chOff x="3952352" y="2925625"/>
            <a:chExt cx="1393860" cy="2632653"/>
          </a:xfrm>
        </p:grpSpPr>
        <p:sp>
          <p:nvSpPr>
            <p:cNvPr id="21" name="Oval 20">
              <a:extLst>
                <a:ext uri="{FF2B5EF4-FFF2-40B4-BE49-F238E27FC236}">
                  <a16:creationId xmlns:a16="http://schemas.microsoft.com/office/drawing/2014/main" id="{CA29F10C-7F3D-4D5C-8EB7-59EDC06B28C9}"/>
                </a:ext>
              </a:extLst>
            </p:cNvPr>
            <p:cNvSpPr/>
            <p:nvPr/>
          </p:nvSpPr>
          <p:spPr>
            <a:xfrm>
              <a:off x="3982947" y="5235909"/>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Rounded Corners 1047">
              <a:extLst>
                <a:ext uri="{FF2B5EF4-FFF2-40B4-BE49-F238E27FC236}">
                  <a16:creationId xmlns:a16="http://schemas.microsoft.com/office/drawing/2014/main" id="{8F8BE4B4-5FDE-4E33-8CF5-8B7665C4F007}"/>
                </a:ext>
              </a:extLst>
            </p:cNvPr>
            <p:cNvSpPr/>
            <p:nvPr/>
          </p:nvSpPr>
          <p:spPr>
            <a:xfrm>
              <a:off x="4419623" y="2925625"/>
              <a:ext cx="569641" cy="2150645"/>
            </a:xfrm>
            <a:prstGeom prst="roundRect">
              <a:avLst>
                <a:gd name="adj" fmla="val 43421"/>
              </a:avLst>
            </a:prstGeom>
            <a:noFill/>
            <a:ln w="539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6983785A-05B7-44D6-B17F-22A7B17F9A0A}"/>
                </a:ext>
              </a:extLst>
            </p:cNvPr>
            <p:cNvGrpSpPr/>
            <p:nvPr/>
          </p:nvGrpSpPr>
          <p:grpSpPr>
            <a:xfrm>
              <a:off x="3952352" y="3821053"/>
              <a:ext cx="1362075" cy="1586591"/>
              <a:chOff x="3952352" y="3821053"/>
              <a:chExt cx="1362075" cy="1586591"/>
            </a:xfrm>
          </p:grpSpPr>
          <p:sp>
            <p:nvSpPr>
              <p:cNvPr id="26" name="Cube 25">
                <a:extLst>
                  <a:ext uri="{FF2B5EF4-FFF2-40B4-BE49-F238E27FC236}">
                    <a16:creationId xmlns:a16="http://schemas.microsoft.com/office/drawing/2014/main" id="{54C6132D-D3CB-40A5-9107-F7AF4BB03DDA}"/>
                  </a:ext>
                </a:extLst>
              </p:cNvPr>
              <p:cNvSpPr/>
              <p:nvPr/>
            </p:nvSpPr>
            <p:spPr>
              <a:xfrm>
                <a:off x="3952352" y="4134230"/>
                <a:ext cx="1362075" cy="1273414"/>
              </a:xfrm>
              <a:prstGeom prst="cub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ube 26">
                <a:extLst>
                  <a:ext uri="{FF2B5EF4-FFF2-40B4-BE49-F238E27FC236}">
                    <a16:creationId xmlns:a16="http://schemas.microsoft.com/office/drawing/2014/main" id="{E4CD74DF-BF38-4888-8F1D-90F0265D7F68}"/>
                  </a:ext>
                </a:extLst>
              </p:cNvPr>
              <p:cNvSpPr/>
              <p:nvPr/>
            </p:nvSpPr>
            <p:spPr>
              <a:xfrm>
                <a:off x="4015049" y="3821053"/>
                <a:ext cx="1289853" cy="567945"/>
              </a:xfrm>
              <a:prstGeom prst="cube">
                <a:avLst>
                  <a:gd name="adj" fmla="val 39109"/>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2584D49B-A0ED-44EE-B3D9-392C5864C058}"/>
                  </a:ext>
                </a:extLst>
              </p:cNvPr>
              <p:cNvGrpSpPr/>
              <p:nvPr/>
            </p:nvGrpSpPr>
            <p:grpSpPr>
              <a:xfrm>
                <a:off x="4190931" y="4540258"/>
                <a:ext cx="569641" cy="700282"/>
                <a:chOff x="859632" y="2338402"/>
                <a:chExt cx="571500" cy="788345"/>
              </a:xfrm>
            </p:grpSpPr>
            <p:sp>
              <p:nvSpPr>
                <p:cNvPr id="29" name="Rectangle 28">
                  <a:extLst>
                    <a:ext uri="{FF2B5EF4-FFF2-40B4-BE49-F238E27FC236}">
                      <a16:creationId xmlns:a16="http://schemas.microsoft.com/office/drawing/2014/main" id="{3FE5AC2E-4855-4D02-A7D4-13E6BE4F9849}"/>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4E61309A-4658-4BEE-9CCC-9A44ADE4B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24" name="Oval 23">
              <a:extLst>
                <a:ext uri="{FF2B5EF4-FFF2-40B4-BE49-F238E27FC236}">
                  <a16:creationId xmlns:a16="http://schemas.microsoft.com/office/drawing/2014/main" id="{89C67F6A-B1CD-4F5E-8CCA-BFE618EBEB2E}"/>
                </a:ext>
              </a:extLst>
            </p:cNvPr>
            <p:cNvSpPr/>
            <p:nvPr/>
          </p:nvSpPr>
          <p:spPr>
            <a:xfrm>
              <a:off x="4994310" y="5262986"/>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CCAB2BFB-66DF-4FFE-98DA-996E269C78FE}"/>
                </a:ext>
              </a:extLst>
            </p:cNvPr>
            <p:cNvSpPr/>
            <p:nvPr/>
          </p:nvSpPr>
          <p:spPr>
            <a:xfrm>
              <a:off x="5174762" y="5065791"/>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B32DA1E1-4A9B-4339-A7E7-B2980889DA90}"/>
              </a:ext>
            </a:extLst>
          </p:cNvPr>
          <p:cNvGrpSpPr/>
          <p:nvPr/>
        </p:nvGrpSpPr>
        <p:grpSpPr>
          <a:xfrm>
            <a:off x="8978509" y="3483156"/>
            <a:ext cx="1163349" cy="2307827"/>
            <a:chOff x="3952352" y="2925625"/>
            <a:chExt cx="1393860" cy="2632653"/>
          </a:xfrm>
        </p:grpSpPr>
        <p:sp>
          <p:nvSpPr>
            <p:cNvPr id="32" name="Oval 31">
              <a:extLst>
                <a:ext uri="{FF2B5EF4-FFF2-40B4-BE49-F238E27FC236}">
                  <a16:creationId xmlns:a16="http://schemas.microsoft.com/office/drawing/2014/main" id="{7FBAC5AB-8E29-4B62-9801-A470845AF239}"/>
                </a:ext>
              </a:extLst>
            </p:cNvPr>
            <p:cNvSpPr/>
            <p:nvPr/>
          </p:nvSpPr>
          <p:spPr>
            <a:xfrm>
              <a:off x="3982947" y="5235909"/>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Rounded Corners 341">
              <a:extLst>
                <a:ext uri="{FF2B5EF4-FFF2-40B4-BE49-F238E27FC236}">
                  <a16:creationId xmlns:a16="http://schemas.microsoft.com/office/drawing/2014/main" id="{E3172802-4297-4856-8FC7-476BB92E6CE2}"/>
                </a:ext>
              </a:extLst>
            </p:cNvPr>
            <p:cNvSpPr/>
            <p:nvPr/>
          </p:nvSpPr>
          <p:spPr>
            <a:xfrm>
              <a:off x="4419623" y="2925625"/>
              <a:ext cx="569641" cy="2150645"/>
            </a:xfrm>
            <a:prstGeom prst="roundRect">
              <a:avLst>
                <a:gd name="adj" fmla="val 43421"/>
              </a:avLst>
            </a:prstGeom>
            <a:noFill/>
            <a:ln w="539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4E08D0DE-F796-4D45-BAED-8CEED87B1CA5}"/>
                </a:ext>
              </a:extLst>
            </p:cNvPr>
            <p:cNvGrpSpPr/>
            <p:nvPr/>
          </p:nvGrpSpPr>
          <p:grpSpPr>
            <a:xfrm>
              <a:off x="3952352" y="3821053"/>
              <a:ext cx="1362075" cy="1586591"/>
              <a:chOff x="3952352" y="3821053"/>
              <a:chExt cx="1362075" cy="1586591"/>
            </a:xfrm>
          </p:grpSpPr>
          <p:sp>
            <p:nvSpPr>
              <p:cNvPr id="37" name="Cube 36">
                <a:extLst>
                  <a:ext uri="{FF2B5EF4-FFF2-40B4-BE49-F238E27FC236}">
                    <a16:creationId xmlns:a16="http://schemas.microsoft.com/office/drawing/2014/main" id="{3F3B2109-E05C-484A-8842-3AEB428638FC}"/>
                  </a:ext>
                </a:extLst>
              </p:cNvPr>
              <p:cNvSpPr/>
              <p:nvPr/>
            </p:nvSpPr>
            <p:spPr>
              <a:xfrm>
                <a:off x="3952352" y="4134230"/>
                <a:ext cx="1362075" cy="1273414"/>
              </a:xfrm>
              <a:prstGeom prst="cub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Cube 37">
                <a:extLst>
                  <a:ext uri="{FF2B5EF4-FFF2-40B4-BE49-F238E27FC236}">
                    <a16:creationId xmlns:a16="http://schemas.microsoft.com/office/drawing/2014/main" id="{0CFE3492-A597-4BB5-933D-A0C47D5E45AB}"/>
                  </a:ext>
                </a:extLst>
              </p:cNvPr>
              <p:cNvSpPr/>
              <p:nvPr/>
            </p:nvSpPr>
            <p:spPr>
              <a:xfrm>
                <a:off x="4015049" y="3821053"/>
                <a:ext cx="1289853" cy="567945"/>
              </a:xfrm>
              <a:prstGeom prst="cube">
                <a:avLst>
                  <a:gd name="adj" fmla="val 39109"/>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EAE53859-8A45-4080-A2CC-3AE9687510D8}"/>
                  </a:ext>
                </a:extLst>
              </p:cNvPr>
              <p:cNvGrpSpPr/>
              <p:nvPr/>
            </p:nvGrpSpPr>
            <p:grpSpPr>
              <a:xfrm>
                <a:off x="4190931" y="4540258"/>
                <a:ext cx="569641" cy="700282"/>
                <a:chOff x="859632" y="2338402"/>
                <a:chExt cx="571500" cy="788345"/>
              </a:xfrm>
            </p:grpSpPr>
            <p:sp>
              <p:nvSpPr>
                <p:cNvPr id="40" name="Rectangle 39">
                  <a:extLst>
                    <a:ext uri="{FF2B5EF4-FFF2-40B4-BE49-F238E27FC236}">
                      <a16:creationId xmlns:a16="http://schemas.microsoft.com/office/drawing/2014/main" id="{FB667222-72ED-457A-A5BE-DE69F1B73D53}"/>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CDCAF64C-0424-42BC-A113-42EF32F82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35" name="Oval 34">
              <a:extLst>
                <a:ext uri="{FF2B5EF4-FFF2-40B4-BE49-F238E27FC236}">
                  <a16:creationId xmlns:a16="http://schemas.microsoft.com/office/drawing/2014/main" id="{59A18296-761A-492F-ACCE-904D35699695}"/>
                </a:ext>
              </a:extLst>
            </p:cNvPr>
            <p:cNvSpPr/>
            <p:nvPr/>
          </p:nvSpPr>
          <p:spPr>
            <a:xfrm>
              <a:off x="4994310" y="5262986"/>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06A9A265-453F-47D5-800C-5D9366621BAF}"/>
                </a:ext>
              </a:extLst>
            </p:cNvPr>
            <p:cNvSpPr/>
            <p:nvPr/>
          </p:nvSpPr>
          <p:spPr>
            <a:xfrm>
              <a:off x="5174762" y="5065791"/>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9F28F077-3A90-4B9B-91FC-DA4C82309039}"/>
              </a:ext>
            </a:extLst>
          </p:cNvPr>
          <p:cNvGrpSpPr/>
          <p:nvPr/>
        </p:nvGrpSpPr>
        <p:grpSpPr>
          <a:xfrm>
            <a:off x="6630085" y="2041307"/>
            <a:ext cx="3339908" cy="1206585"/>
            <a:chOff x="9405618" y="1909866"/>
            <a:chExt cx="6415576" cy="1744203"/>
          </a:xfrm>
        </p:grpSpPr>
        <p:sp>
          <p:nvSpPr>
            <p:cNvPr id="43" name="Oval Callout 1">
              <a:extLst>
                <a:ext uri="{FF2B5EF4-FFF2-40B4-BE49-F238E27FC236}">
                  <a16:creationId xmlns:a16="http://schemas.microsoft.com/office/drawing/2014/main" id="{E9B6801C-0260-4B8F-958D-E7724DCE6618}"/>
                </a:ext>
              </a:extLst>
            </p:cNvPr>
            <p:cNvSpPr/>
            <p:nvPr/>
          </p:nvSpPr>
          <p:spPr>
            <a:xfrm>
              <a:off x="9405618" y="1909866"/>
              <a:ext cx="6240416" cy="1744203"/>
            </a:xfrm>
            <a:prstGeom prst="wedgeEllipseCallout">
              <a:avLst>
                <a:gd name="adj1" fmla="val 53502"/>
                <a:gd name="adj2" fmla="val 62302"/>
              </a:avLst>
            </a:prstGeom>
            <a:solidFill>
              <a:schemeClr val="bg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7F92E9F4-D67A-4817-9A4E-56C9059EF517}"/>
                </a:ext>
              </a:extLst>
            </p:cNvPr>
            <p:cNvSpPr txBox="1"/>
            <p:nvPr/>
          </p:nvSpPr>
          <p:spPr>
            <a:xfrm>
              <a:off x="9702076" y="2212399"/>
              <a:ext cx="6119118" cy="1201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Hi, how was your breakfast today?</a:t>
              </a:r>
            </a:p>
          </p:txBody>
        </p:sp>
      </p:grpSp>
      <p:grpSp>
        <p:nvGrpSpPr>
          <p:cNvPr id="45" name="Group 44">
            <a:extLst>
              <a:ext uri="{FF2B5EF4-FFF2-40B4-BE49-F238E27FC236}">
                <a16:creationId xmlns:a16="http://schemas.microsoft.com/office/drawing/2014/main" id="{50EF2B00-B992-4AEC-8A0B-BA62634734B9}"/>
              </a:ext>
            </a:extLst>
          </p:cNvPr>
          <p:cNvGrpSpPr/>
          <p:nvPr/>
        </p:nvGrpSpPr>
        <p:grpSpPr>
          <a:xfrm>
            <a:off x="9029538" y="2250589"/>
            <a:ext cx="2420315" cy="4019543"/>
            <a:chOff x="6085842" y="1766450"/>
            <a:chExt cx="2460414" cy="4546470"/>
          </a:xfrm>
        </p:grpSpPr>
        <p:sp>
          <p:nvSpPr>
            <p:cNvPr id="46" name="Freeform: Shape 1276">
              <a:extLst>
                <a:ext uri="{FF2B5EF4-FFF2-40B4-BE49-F238E27FC236}">
                  <a16:creationId xmlns:a16="http://schemas.microsoft.com/office/drawing/2014/main" id="{AFCD5B3E-E0A0-462E-A4C8-2F339EFB9B11}"/>
                </a:ext>
              </a:extLst>
            </p:cNvPr>
            <p:cNvSpPr/>
            <p:nvPr/>
          </p:nvSpPr>
          <p:spPr>
            <a:xfrm rot="2000829" flipH="1">
              <a:off x="6085842" y="3385760"/>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C1A268A0-ACBF-4F41-AF10-0C44957D7677}"/>
                </a:ext>
              </a:extLst>
            </p:cNvPr>
            <p:cNvGrpSpPr/>
            <p:nvPr/>
          </p:nvGrpSpPr>
          <p:grpSpPr>
            <a:xfrm>
              <a:off x="6933999" y="1766450"/>
              <a:ext cx="1612257" cy="4546470"/>
              <a:chOff x="6933999" y="1766450"/>
              <a:chExt cx="1612257" cy="4546470"/>
            </a:xfrm>
          </p:grpSpPr>
          <p:grpSp>
            <p:nvGrpSpPr>
              <p:cNvPr id="48" name="Group 47">
                <a:extLst>
                  <a:ext uri="{FF2B5EF4-FFF2-40B4-BE49-F238E27FC236}">
                    <a16:creationId xmlns:a16="http://schemas.microsoft.com/office/drawing/2014/main" id="{9449FE15-87A2-4017-B318-B4657A79EFDE}"/>
                  </a:ext>
                </a:extLst>
              </p:cNvPr>
              <p:cNvGrpSpPr/>
              <p:nvPr/>
            </p:nvGrpSpPr>
            <p:grpSpPr>
              <a:xfrm>
                <a:off x="6933999" y="4803676"/>
                <a:ext cx="1606514" cy="1509244"/>
                <a:chOff x="-2376531" y="6832600"/>
                <a:chExt cx="1606514" cy="1509244"/>
              </a:xfrm>
            </p:grpSpPr>
            <p:pic>
              <p:nvPicPr>
                <p:cNvPr id="57" name="Picture 56">
                  <a:extLst>
                    <a:ext uri="{FF2B5EF4-FFF2-40B4-BE49-F238E27FC236}">
                      <a16:creationId xmlns:a16="http://schemas.microsoft.com/office/drawing/2014/main" id="{E190BE91-9AD5-4A45-809E-EDA5DA5C2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42194997-06CC-4711-9D4C-E1A4BAB5223D}"/>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9" name="Group 48">
                <a:extLst>
                  <a:ext uri="{FF2B5EF4-FFF2-40B4-BE49-F238E27FC236}">
                    <a16:creationId xmlns:a16="http://schemas.microsoft.com/office/drawing/2014/main" id="{D9C878DC-A491-49D8-95FD-405F4CB61CAE}"/>
                  </a:ext>
                </a:extLst>
              </p:cNvPr>
              <p:cNvGrpSpPr/>
              <p:nvPr/>
            </p:nvGrpSpPr>
            <p:grpSpPr>
              <a:xfrm flipH="1">
                <a:off x="8158770" y="3511001"/>
                <a:ext cx="384447" cy="1651647"/>
                <a:chOff x="8693479" y="9726083"/>
                <a:chExt cx="384447" cy="1651647"/>
              </a:xfrm>
            </p:grpSpPr>
            <p:sp>
              <p:nvSpPr>
                <p:cNvPr id="54" name="Flowchart: Terminator 53">
                  <a:extLst>
                    <a:ext uri="{FF2B5EF4-FFF2-40B4-BE49-F238E27FC236}">
                      <a16:creationId xmlns:a16="http://schemas.microsoft.com/office/drawing/2014/main" id="{8B7CA35F-F691-43DB-983B-48CD2F60D7CC}"/>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5" name="Flowchart: Terminator 1151">
                  <a:extLst>
                    <a:ext uri="{FF2B5EF4-FFF2-40B4-BE49-F238E27FC236}">
                      <a16:creationId xmlns:a16="http://schemas.microsoft.com/office/drawing/2014/main" id="{4BB026FF-D074-4FBC-A617-1CB8CD0B94ED}"/>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6" name="Freeform: Shape 1178">
                  <a:extLst>
                    <a:ext uri="{FF2B5EF4-FFF2-40B4-BE49-F238E27FC236}">
                      <a16:creationId xmlns:a16="http://schemas.microsoft.com/office/drawing/2014/main" id="{28D5F7AF-0ABB-4C6C-B1CA-819B5F0CAABF}"/>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0" name="Rectangle 49">
                <a:extLst>
                  <a:ext uri="{FF2B5EF4-FFF2-40B4-BE49-F238E27FC236}">
                    <a16:creationId xmlns:a16="http://schemas.microsoft.com/office/drawing/2014/main" id="{9A1CBA3F-7ECE-4F99-82E3-8B54B3B8F521}"/>
                  </a:ext>
                </a:extLst>
              </p:cNvPr>
              <p:cNvSpPr/>
              <p:nvPr/>
            </p:nvSpPr>
            <p:spPr>
              <a:xfrm>
                <a:off x="7271739" y="3876144"/>
                <a:ext cx="962705" cy="95293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9216077A-B412-4458-B312-3D26755745B8}"/>
                  </a:ext>
                </a:extLst>
              </p:cNvPr>
              <p:cNvGrpSpPr/>
              <p:nvPr/>
            </p:nvGrpSpPr>
            <p:grpSpPr>
              <a:xfrm>
                <a:off x="6939742" y="1766450"/>
                <a:ext cx="1606514" cy="2386247"/>
                <a:chOff x="6939742" y="1766450"/>
                <a:chExt cx="1606514" cy="2386247"/>
              </a:xfrm>
            </p:grpSpPr>
            <p:sp>
              <p:nvSpPr>
                <p:cNvPr id="52" name="Oval 51">
                  <a:extLst>
                    <a:ext uri="{FF2B5EF4-FFF2-40B4-BE49-F238E27FC236}">
                      <a16:creationId xmlns:a16="http://schemas.microsoft.com/office/drawing/2014/main" id="{8C705FEE-C103-4826-AB5E-D1DA6B9D3195}"/>
                    </a:ext>
                  </a:extLst>
                </p:cNvPr>
                <p:cNvSpPr/>
                <p:nvPr/>
              </p:nvSpPr>
              <p:spPr>
                <a:xfrm>
                  <a:off x="8333412" y="2447682"/>
                  <a:ext cx="184663" cy="396585"/>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3" name="Picture 52">
                  <a:extLst>
                    <a:ext uri="{FF2B5EF4-FFF2-40B4-BE49-F238E27FC236}">
                      <a16:creationId xmlns:a16="http://schemas.microsoft.com/office/drawing/2014/main" id="{20D7BBB7-6C71-40B3-9897-388FCF4C8A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7720"/>
                <a:stretch/>
              </p:blipFill>
              <p:spPr bwMode="auto">
                <a:xfrm>
                  <a:off x="6939742" y="176645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grpSp>
        </p:grpSp>
      </p:grpSp>
      <p:grpSp>
        <p:nvGrpSpPr>
          <p:cNvPr id="59" name="Group 58">
            <a:extLst>
              <a:ext uri="{FF2B5EF4-FFF2-40B4-BE49-F238E27FC236}">
                <a16:creationId xmlns:a16="http://schemas.microsoft.com/office/drawing/2014/main" id="{31033633-6523-42B5-A995-08533B1AEB91}"/>
              </a:ext>
            </a:extLst>
          </p:cNvPr>
          <p:cNvGrpSpPr/>
          <p:nvPr/>
        </p:nvGrpSpPr>
        <p:grpSpPr>
          <a:xfrm>
            <a:off x="-4227270" y="5059878"/>
            <a:ext cx="1359952" cy="2475023"/>
            <a:chOff x="3979315" y="1999140"/>
            <a:chExt cx="1461470" cy="2473546"/>
          </a:xfrm>
        </p:grpSpPr>
        <p:grpSp>
          <p:nvGrpSpPr>
            <p:cNvPr id="60" name="Group 59">
              <a:extLst>
                <a:ext uri="{FF2B5EF4-FFF2-40B4-BE49-F238E27FC236}">
                  <a16:creationId xmlns:a16="http://schemas.microsoft.com/office/drawing/2014/main" id="{EB452569-2B76-4E38-B943-ED2C31D74ADC}"/>
                </a:ext>
              </a:extLst>
            </p:cNvPr>
            <p:cNvGrpSpPr/>
            <p:nvPr/>
          </p:nvGrpSpPr>
          <p:grpSpPr>
            <a:xfrm rot="21047812">
              <a:off x="4669956" y="4099258"/>
              <a:ext cx="309429" cy="373428"/>
              <a:chOff x="8122745" y="9355125"/>
              <a:chExt cx="309429" cy="373428"/>
            </a:xfrm>
          </p:grpSpPr>
          <p:sp>
            <p:nvSpPr>
              <p:cNvPr id="92" name="Rectangle 19">
                <a:extLst>
                  <a:ext uri="{FF2B5EF4-FFF2-40B4-BE49-F238E27FC236}">
                    <a16:creationId xmlns:a16="http://schemas.microsoft.com/office/drawing/2014/main" id="{B395EAE6-55D5-448B-9758-F507E7B82E2C}"/>
                  </a:ext>
                </a:extLst>
              </p:cNvPr>
              <p:cNvSpPr/>
              <p:nvPr/>
            </p:nvSpPr>
            <p:spPr>
              <a:xfrm flipH="1">
                <a:off x="8122745" y="9355125"/>
                <a:ext cx="212577" cy="27616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3" name="Rectangle 19">
                <a:extLst>
                  <a:ext uri="{FF2B5EF4-FFF2-40B4-BE49-F238E27FC236}">
                    <a16:creationId xmlns:a16="http://schemas.microsoft.com/office/drawing/2014/main" id="{33C32513-A43A-43B9-BBEB-5A62A8EF5F96}"/>
                  </a:ext>
                </a:extLst>
              </p:cNvPr>
              <p:cNvSpPr/>
              <p:nvPr/>
            </p:nvSpPr>
            <p:spPr>
              <a:xfrm>
                <a:off x="8124768" y="9617120"/>
                <a:ext cx="307406" cy="111433"/>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3AEBC5AC-943C-47B9-B4AD-AB9E56897B94}"/>
                </a:ext>
              </a:extLst>
            </p:cNvPr>
            <p:cNvGrpSpPr/>
            <p:nvPr/>
          </p:nvGrpSpPr>
          <p:grpSpPr>
            <a:xfrm rot="2229994">
              <a:off x="4256671" y="3982626"/>
              <a:ext cx="309429" cy="470163"/>
              <a:chOff x="8122745" y="9355125"/>
              <a:chExt cx="309429" cy="373428"/>
            </a:xfrm>
          </p:grpSpPr>
          <p:sp>
            <p:nvSpPr>
              <p:cNvPr id="90" name="Rectangle 19">
                <a:extLst>
                  <a:ext uri="{FF2B5EF4-FFF2-40B4-BE49-F238E27FC236}">
                    <a16:creationId xmlns:a16="http://schemas.microsoft.com/office/drawing/2014/main" id="{21496260-2A61-4310-B7D4-EF16C5B561C6}"/>
                  </a:ext>
                </a:extLst>
              </p:cNvPr>
              <p:cNvSpPr/>
              <p:nvPr/>
            </p:nvSpPr>
            <p:spPr>
              <a:xfrm flipH="1">
                <a:off x="8122745" y="9355125"/>
                <a:ext cx="212577" cy="27616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1" name="Rectangle 19">
                <a:extLst>
                  <a:ext uri="{FF2B5EF4-FFF2-40B4-BE49-F238E27FC236}">
                    <a16:creationId xmlns:a16="http://schemas.microsoft.com/office/drawing/2014/main" id="{9F6267EE-CB07-4809-9358-445C87625926}"/>
                  </a:ext>
                </a:extLst>
              </p:cNvPr>
              <p:cNvSpPr/>
              <p:nvPr/>
            </p:nvSpPr>
            <p:spPr>
              <a:xfrm>
                <a:off x="8124768" y="9617120"/>
                <a:ext cx="307406" cy="111433"/>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62" name="Freeform: Shape 268">
              <a:extLst>
                <a:ext uri="{FF2B5EF4-FFF2-40B4-BE49-F238E27FC236}">
                  <a16:creationId xmlns:a16="http://schemas.microsoft.com/office/drawing/2014/main" id="{21D8E317-50C2-4B05-B5F2-40A9BC2AEED9}"/>
                </a:ext>
              </a:extLst>
            </p:cNvPr>
            <p:cNvSpPr/>
            <p:nvPr/>
          </p:nvSpPr>
          <p:spPr>
            <a:xfrm rot="282508">
              <a:off x="4320493" y="3804044"/>
              <a:ext cx="552262" cy="371032"/>
            </a:xfrm>
            <a:custGeom>
              <a:avLst/>
              <a:gdLst>
                <a:gd name="connsiteX0" fmla="*/ 71191 w 625548"/>
                <a:gd name="connsiteY0" fmla="*/ 19510 h 371032"/>
                <a:gd name="connsiteX1" fmla="*/ 537730 w 625548"/>
                <a:gd name="connsiteY1" fmla="*/ 0 h 371032"/>
                <a:gd name="connsiteX2" fmla="*/ 625548 w 625548"/>
                <a:gd name="connsiteY2" fmla="*/ 312679 h 371032"/>
                <a:gd name="connsiteX3" fmla="*/ 486382 w 625548"/>
                <a:gd name="connsiteY3" fmla="*/ 362023 h 371032"/>
                <a:gd name="connsiteX4" fmla="*/ 365659 w 625548"/>
                <a:gd name="connsiteY4" fmla="*/ 370745 h 371032"/>
                <a:gd name="connsiteX5" fmla="*/ 344894 w 625548"/>
                <a:gd name="connsiteY5" fmla="*/ 241536 h 371032"/>
                <a:gd name="connsiteX6" fmla="*/ 318091 w 625548"/>
                <a:gd name="connsiteY6" fmla="*/ 260826 h 371032"/>
                <a:gd name="connsiteX7" fmla="*/ 304990 w 625548"/>
                <a:gd name="connsiteY7" fmla="*/ 341852 h 371032"/>
                <a:gd name="connsiteX8" fmla="*/ 300111 w 625548"/>
                <a:gd name="connsiteY8" fmla="*/ 371032 h 371032"/>
                <a:gd name="connsiteX9" fmla="*/ 161507 w 625548"/>
                <a:gd name="connsiteY9" fmla="*/ 358673 h 371032"/>
                <a:gd name="connsiteX10" fmla="*/ 0 w 625548"/>
                <a:gd name="connsiteY10" fmla="*/ 329170 h 371032"/>
                <a:gd name="connsiteX11" fmla="*/ 71191 w 625548"/>
                <a:gd name="connsiteY11" fmla="*/ 19510 h 37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548" h="371032">
                  <a:moveTo>
                    <a:pt x="71191" y="19510"/>
                  </a:moveTo>
                  <a:cubicBezTo>
                    <a:pt x="326154" y="73519"/>
                    <a:pt x="352382" y="104442"/>
                    <a:pt x="537730" y="0"/>
                  </a:cubicBezTo>
                  <a:cubicBezTo>
                    <a:pt x="613413" y="99920"/>
                    <a:pt x="607344" y="214603"/>
                    <a:pt x="625548" y="312679"/>
                  </a:cubicBezTo>
                  <a:cubicBezTo>
                    <a:pt x="583762" y="336729"/>
                    <a:pt x="536701" y="352533"/>
                    <a:pt x="486382" y="362023"/>
                  </a:cubicBezTo>
                  <a:lnTo>
                    <a:pt x="365659" y="370745"/>
                  </a:lnTo>
                  <a:lnTo>
                    <a:pt x="344894" y="241536"/>
                  </a:lnTo>
                  <a:cubicBezTo>
                    <a:pt x="316607" y="261920"/>
                    <a:pt x="351600" y="236639"/>
                    <a:pt x="318091" y="260826"/>
                  </a:cubicBezTo>
                  <a:cubicBezTo>
                    <a:pt x="315023" y="281080"/>
                    <a:pt x="310505" y="308706"/>
                    <a:pt x="304990" y="341852"/>
                  </a:cubicBezTo>
                  <a:lnTo>
                    <a:pt x="300111" y="371032"/>
                  </a:lnTo>
                  <a:lnTo>
                    <a:pt x="161507" y="358673"/>
                  </a:lnTo>
                  <a:cubicBezTo>
                    <a:pt x="106223" y="350642"/>
                    <a:pt x="51716" y="340164"/>
                    <a:pt x="0" y="329170"/>
                  </a:cubicBezTo>
                  <a:cubicBezTo>
                    <a:pt x="23730" y="225950"/>
                    <a:pt x="3161" y="126841"/>
                    <a:pt x="71191" y="19510"/>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Rounded Corners 20">
              <a:extLst>
                <a:ext uri="{FF2B5EF4-FFF2-40B4-BE49-F238E27FC236}">
                  <a16:creationId xmlns:a16="http://schemas.microsoft.com/office/drawing/2014/main" id="{DD57A2B3-2D79-4EB3-BEBA-5D6E4BE9820C}"/>
                </a:ext>
              </a:extLst>
            </p:cNvPr>
            <p:cNvSpPr/>
            <p:nvPr/>
          </p:nvSpPr>
          <p:spPr>
            <a:xfrm>
              <a:off x="4186130" y="3215412"/>
              <a:ext cx="656307" cy="544602"/>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0070C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Freeform: Shape 188">
              <a:extLst>
                <a:ext uri="{FF2B5EF4-FFF2-40B4-BE49-F238E27FC236}">
                  <a16:creationId xmlns:a16="http://schemas.microsoft.com/office/drawing/2014/main" id="{829C853C-D0DF-4C40-84FF-15CDBB11A50C}"/>
                </a:ext>
              </a:extLst>
            </p:cNvPr>
            <p:cNvSpPr/>
            <p:nvPr/>
          </p:nvSpPr>
          <p:spPr>
            <a:xfrm>
              <a:off x="4586846" y="3174806"/>
              <a:ext cx="188904" cy="319052"/>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5" name="Flowchart: Manual Operation 12">
              <a:extLst>
                <a:ext uri="{FF2B5EF4-FFF2-40B4-BE49-F238E27FC236}">
                  <a16:creationId xmlns:a16="http://schemas.microsoft.com/office/drawing/2014/main" id="{51E403A7-29B4-4B9B-B2F9-A49EDC377AA4}"/>
                </a:ext>
              </a:extLst>
            </p:cNvPr>
            <p:cNvSpPr/>
            <p:nvPr/>
          </p:nvSpPr>
          <p:spPr>
            <a:xfrm flipH="1" flipV="1">
              <a:off x="4390750" y="3268693"/>
              <a:ext cx="474261" cy="66891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41 h 10041"/>
                <a:gd name="connsiteX1" fmla="*/ 10000 w 10000"/>
                <a:gd name="connsiteY1" fmla="*/ 41 h 10041"/>
                <a:gd name="connsiteX2" fmla="*/ 8000 w 10000"/>
                <a:gd name="connsiteY2" fmla="*/ 10041 h 10041"/>
                <a:gd name="connsiteX3" fmla="*/ 2000 w 10000"/>
                <a:gd name="connsiteY3" fmla="*/ 10041 h 10041"/>
                <a:gd name="connsiteX4" fmla="*/ 0 w 10000"/>
                <a:gd name="connsiteY4" fmla="*/ 41 h 10041"/>
                <a:gd name="connsiteX0" fmla="*/ 0 w 9043"/>
                <a:gd name="connsiteY0" fmla="*/ 0 h 10000"/>
                <a:gd name="connsiteX1" fmla="*/ 9043 w 9043"/>
                <a:gd name="connsiteY1" fmla="*/ 377 h 10000"/>
                <a:gd name="connsiteX2" fmla="*/ 8000 w 9043"/>
                <a:gd name="connsiteY2" fmla="*/ 10000 h 10000"/>
                <a:gd name="connsiteX3" fmla="*/ 2000 w 9043"/>
                <a:gd name="connsiteY3" fmla="*/ 10000 h 10000"/>
                <a:gd name="connsiteX4" fmla="*/ 0 w 9043"/>
                <a:gd name="connsiteY4" fmla="*/ 0 h 10000"/>
                <a:gd name="connsiteX0" fmla="*/ 0 w 10505"/>
                <a:gd name="connsiteY0" fmla="*/ 0 h 10000"/>
                <a:gd name="connsiteX1" fmla="*/ 10000 w 10505"/>
                <a:gd name="connsiteY1" fmla="*/ 377 h 10000"/>
                <a:gd name="connsiteX2" fmla="*/ 8847 w 10505"/>
                <a:gd name="connsiteY2" fmla="*/ 10000 h 10000"/>
                <a:gd name="connsiteX3" fmla="*/ 2212 w 10505"/>
                <a:gd name="connsiteY3" fmla="*/ 10000 h 10000"/>
                <a:gd name="connsiteX4" fmla="*/ 0 w 10505"/>
                <a:gd name="connsiteY4" fmla="*/ 0 h 10000"/>
                <a:gd name="connsiteX0" fmla="*/ 0 w 10505"/>
                <a:gd name="connsiteY0" fmla="*/ 168 h 10168"/>
                <a:gd name="connsiteX1" fmla="*/ 10000 w 10505"/>
                <a:gd name="connsiteY1" fmla="*/ 545 h 10168"/>
                <a:gd name="connsiteX2" fmla="*/ 8847 w 10505"/>
                <a:gd name="connsiteY2" fmla="*/ 10168 h 10168"/>
                <a:gd name="connsiteX3" fmla="*/ 2212 w 10505"/>
                <a:gd name="connsiteY3" fmla="*/ 10168 h 10168"/>
                <a:gd name="connsiteX4" fmla="*/ 0 w 10505"/>
                <a:gd name="connsiteY4" fmla="*/ 168 h 10168"/>
                <a:gd name="connsiteX0" fmla="*/ 0 w 10606"/>
                <a:gd name="connsiteY0" fmla="*/ 418 h 10418"/>
                <a:gd name="connsiteX1" fmla="*/ 10118 w 10606"/>
                <a:gd name="connsiteY1" fmla="*/ 418 h 10418"/>
                <a:gd name="connsiteX2" fmla="*/ 8847 w 10606"/>
                <a:gd name="connsiteY2" fmla="*/ 10418 h 10418"/>
                <a:gd name="connsiteX3" fmla="*/ 2212 w 10606"/>
                <a:gd name="connsiteY3" fmla="*/ 10418 h 10418"/>
                <a:gd name="connsiteX4" fmla="*/ 0 w 10606"/>
                <a:gd name="connsiteY4" fmla="*/ 418 h 10418"/>
                <a:gd name="connsiteX0" fmla="*/ 0 w 8960"/>
                <a:gd name="connsiteY0" fmla="*/ 224 h 10507"/>
                <a:gd name="connsiteX1" fmla="*/ 8472 w 8960"/>
                <a:gd name="connsiteY1" fmla="*/ 507 h 10507"/>
                <a:gd name="connsiteX2" fmla="*/ 7201 w 8960"/>
                <a:gd name="connsiteY2" fmla="*/ 10507 h 10507"/>
                <a:gd name="connsiteX3" fmla="*/ 566 w 8960"/>
                <a:gd name="connsiteY3" fmla="*/ 10507 h 10507"/>
                <a:gd name="connsiteX4" fmla="*/ 0 w 8960"/>
                <a:gd name="connsiteY4" fmla="*/ 224 h 10507"/>
                <a:gd name="connsiteX0" fmla="*/ 737 w 10737"/>
                <a:gd name="connsiteY0" fmla="*/ 213 h 10000"/>
                <a:gd name="connsiteX1" fmla="*/ 10192 w 10737"/>
                <a:gd name="connsiteY1" fmla="*/ 483 h 10000"/>
                <a:gd name="connsiteX2" fmla="*/ 8774 w 10737"/>
                <a:gd name="connsiteY2" fmla="*/ 10000 h 10000"/>
                <a:gd name="connsiteX3" fmla="*/ 1369 w 10737"/>
                <a:gd name="connsiteY3" fmla="*/ 10000 h 10000"/>
                <a:gd name="connsiteX4" fmla="*/ 737 w 10737"/>
                <a:gd name="connsiteY4" fmla="*/ 213 h 10000"/>
                <a:gd name="connsiteX0" fmla="*/ 737 w 10737"/>
                <a:gd name="connsiteY0" fmla="*/ 744 h 10531"/>
                <a:gd name="connsiteX1" fmla="*/ 10192 w 10737"/>
                <a:gd name="connsiteY1" fmla="*/ 1014 h 10531"/>
                <a:gd name="connsiteX2" fmla="*/ 8774 w 10737"/>
                <a:gd name="connsiteY2" fmla="*/ 10531 h 10531"/>
                <a:gd name="connsiteX3" fmla="*/ 1369 w 10737"/>
                <a:gd name="connsiteY3" fmla="*/ 10531 h 10531"/>
                <a:gd name="connsiteX4" fmla="*/ 737 w 10737"/>
                <a:gd name="connsiteY4" fmla="*/ 744 h 10531"/>
                <a:gd name="connsiteX0" fmla="*/ 645 w 11170"/>
                <a:gd name="connsiteY0" fmla="*/ 589 h 10914"/>
                <a:gd name="connsiteX1" fmla="*/ 10625 w 11170"/>
                <a:gd name="connsiteY1" fmla="*/ 1397 h 10914"/>
                <a:gd name="connsiteX2" fmla="*/ 9207 w 11170"/>
                <a:gd name="connsiteY2" fmla="*/ 10914 h 10914"/>
                <a:gd name="connsiteX3" fmla="*/ 1802 w 11170"/>
                <a:gd name="connsiteY3" fmla="*/ 10914 h 10914"/>
                <a:gd name="connsiteX4" fmla="*/ 645 w 11170"/>
                <a:gd name="connsiteY4" fmla="*/ 589 h 10914"/>
                <a:gd name="connsiteX0" fmla="*/ 645 w 11170"/>
                <a:gd name="connsiteY0" fmla="*/ 352 h 10677"/>
                <a:gd name="connsiteX1" fmla="*/ 10625 w 11170"/>
                <a:gd name="connsiteY1" fmla="*/ 1160 h 10677"/>
                <a:gd name="connsiteX2" fmla="*/ 9207 w 11170"/>
                <a:gd name="connsiteY2" fmla="*/ 10677 h 10677"/>
                <a:gd name="connsiteX3" fmla="*/ 1802 w 11170"/>
                <a:gd name="connsiteY3" fmla="*/ 10677 h 10677"/>
                <a:gd name="connsiteX4" fmla="*/ 645 w 11170"/>
                <a:gd name="connsiteY4" fmla="*/ 352 h 10677"/>
                <a:gd name="connsiteX0" fmla="*/ 822 w 11347"/>
                <a:gd name="connsiteY0" fmla="*/ 352 h 10677"/>
                <a:gd name="connsiteX1" fmla="*/ 10802 w 11347"/>
                <a:gd name="connsiteY1" fmla="*/ 1160 h 10677"/>
                <a:gd name="connsiteX2" fmla="*/ 9384 w 11347"/>
                <a:gd name="connsiteY2" fmla="*/ 10677 h 10677"/>
                <a:gd name="connsiteX3" fmla="*/ 1979 w 11347"/>
                <a:gd name="connsiteY3" fmla="*/ 10677 h 10677"/>
                <a:gd name="connsiteX4" fmla="*/ 822 w 11347"/>
                <a:gd name="connsiteY4" fmla="*/ 352 h 10677"/>
                <a:gd name="connsiteX0" fmla="*/ 854 w 11379"/>
                <a:gd name="connsiteY0" fmla="*/ 352 h 10677"/>
                <a:gd name="connsiteX1" fmla="*/ 10834 w 11379"/>
                <a:gd name="connsiteY1" fmla="*/ 1160 h 10677"/>
                <a:gd name="connsiteX2" fmla="*/ 9416 w 11379"/>
                <a:gd name="connsiteY2" fmla="*/ 10677 h 10677"/>
                <a:gd name="connsiteX3" fmla="*/ 1880 w 11379"/>
                <a:gd name="connsiteY3" fmla="*/ 9511 h 10677"/>
                <a:gd name="connsiteX4" fmla="*/ 854 w 11379"/>
                <a:gd name="connsiteY4" fmla="*/ 352 h 10677"/>
                <a:gd name="connsiteX0" fmla="*/ 854 w 11379"/>
                <a:gd name="connsiteY0" fmla="*/ 352 h 10677"/>
                <a:gd name="connsiteX1" fmla="*/ 10834 w 11379"/>
                <a:gd name="connsiteY1" fmla="*/ 1160 h 10677"/>
                <a:gd name="connsiteX2" fmla="*/ 9416 w 11379"/>
                <a:gd name="connsiteY2" fmla="*/ 10677 h 10677"/>
                <a:gd name="connsiteX3" fmla="*/ 4247 w 11379"/>
                <a:gd name="connsiteY3" fmla="*/ 8769 h 10677"/>
                <a:gd name="connsiteX4" fmla="*/ 1880 w 11379"/>
                <a:gd name="connsiteY4" fmla="*/ 9511 h 10677"/>
                <a:gd name="connsiteX5" fmla="*/ 854 w 11379"/>
                <a:gd name="connsiteY5" fmla="*/ 352 h 10677"/>
                <a:gd name="connsiteX0" fmla="*/ 854 w 11379"/>
                <a:gd name="connsiteY0" fmla="*/ 352 h 10677"/>
                <a:gd name="connsiteX1" fmla="*/ 10834 w 11379"/>
                <a:gd name="connsiteY1" fmla="*/ 1160 h 10677"/>
                <a:gd name="connsiteX2" fmla="*/ 9416 w 11379"/>
                <a:gd name="connsiteY2" fmla="*/ 10677 h 10677"/>
                <a:gd name="connsiteX3" fmla="*/ 4247 w 11379"/>
                <a:gd name="connsiteY3" fmla="*/ 8769 h 10677"/>
                <a:gd name="connsiteX4" fmla="*/ 1880 w 11379"/>
                <a:gd name="connsiteY4" fmla="*/ 9511 h 10677"/>
                <a:gd name="connsiteX5" fmla="*/ 854 w 11379"/>
                <a:gd name="connsiteY5" fmla="*/ 352 h 10677"/>
                <a:gd name="connsiteX0" fmla="*/ 854 w 11379"/>
                <a:gd name="connsiteY0" fmla="*/ 352 h 10677"/>
                <a:gd name="connsiteX1" fmla="*/ 10834 w 11379"/>
                <a:gd name="connsiteY1" fmla="*/ 1160 h 10677"/>
                <a:gd name="connsiteX2" fmla="*/ 9416 w 11379"/>
                <a:gd name="connsiteY2" fmla="*/ 10677 h 10677"/>
                <a:gd name="connsiteX3" fmla="*/ 3197 w 11379"/>
                <a:gd name="connsiteY3" fmla="*/ 9038 h 10677"/>
                <a:gd name="connsiteX4" fmla="*/ 1880 w 11379"/>
                <a:gd name="connsiteY4" fmla="*/ 9511 h 10677"/>
                <a:gd name="connsiteX5" fmla="*/ 854 w 11379"/>
                <a:gd name="connsiteY5" fmla="*/ 352 h 10677"/>
                <a:gd name="connsiteX0" fmla="*/ 1048 w 11573"/>
                <a:gd name="connsiteY0" fmla="*/ 352 h 10677"/>
                <a:gd name="connsiteX1" fmla="*/ 11028 w 11573"/>
                <a:gd name="connsiteY1" fmla="*/ 1160 h 10677"/>
                <a:gd name="connsiteX2" fmla="*/ 9610 w 11573"/>
                <a:gd name="connsiteY2" fmla="*/ 10677 h 10677"/>
                <a:gd name="connsiteX3" fmla="*/ 3391 w 11573"/>
                <a:gd name="connsiteY3" fmla="*/ 9038 h 10677"/>
                <a:gd name="connsiteX4" fmla="*/ 1418 w 11573"/>
                <a:gd name="connsiteY4" fmla="*/ 8435 h 10677"/>
                <a:gd name="connsiteX5" fmla="*/ 1048 w 11573"/>
                <a:gd name="connsiteY5" fmla="*/ 352 h 10677"/>
                <a:gd name="connsiteX0" fmla="*/ 821 w 11346"/>
                <a:gd name="connsiteY0" fmla="*/ 352 h 10677"/>
                <a:gd name="connsiteX1" fmla="*/ 10801 w 11346"/>
                <a:gd name="connsiteY1" fmla="*/ 1160 h 10677"/>
                <a:gd name="connsiteX2" fmla="*/ 9383 w 11346"/>
                <a:gd name="connsiteY2" fmla="*/ 10677 h 10677"/>
                <a:gd name="connsiteX3" fmla="*/ 3164 w 11346"/>
                <a:gd name="connsiteY3" fmla="*/ 9038 h 10677"/>
                <a:gd name="connsiteX4" fmla="*/ 1191 w 11346"/>
                <a:gd name="connsiteY4" fmla="*/ 8435 h 10677"/>
                <a:gd name="connsiteX5" fmla="*/ 821 w 11346"/>
                <a:gd name="connsiteY5" fmla="*/ 352 h 10677"/>
                <a:gd name="connsiteX0" fmla="*/ 928 w 11453"/>
                <a:gd name="connsiteY0" fmla="*/ 352 h 10677"/>
                <a:gd name="connsiteX1" fmla="*/ 10908 w 11453"/>
                <a:gd name="connsiteY1" fmla="*/ 1160 h 10677"/>
                <a:gd name="connsiteX2" fmla="*/ 9490 w 11453"/>
                <a:gd name="connsiteY2" fmla="*/ 10677 h 10677"/>
                <a:gd name="connsiteX3" fmla="*/ 3271 w 11453"/>
                <a:gd name="connsiteY3" fmla="*/ 9038 h 10677"/>
                <a:gd name="connsiteX4" fmla="*/ 904 w 11453"/>
                <a:gd name="connsiteY4" fmla="*/ 10318 h 10677"/>
                <a:gd name="connsiteX5" fmla="*/ 928 w 11453"/>
                <a:gd name="connsiteY5" fmla="*/ 352 h 10677"/>
                <a:gd name="connsiteX0" fmla="*/ 928 w 11453"/>
                <a:gd name="connsiteY0" fmla="*/ 352 h 10677"/>
                <a:gd name="connsiteX1" fmla="*/ 10908 w 11453"/>
                <a:gd name="connsiteY1" fmla="*/ 1160 h 10677"/>
                <a:gd name="connsiteX2" fmla="*/ 9490 w 11453"/>
                <a:gd name="connsiteY2" fmla="*/ 10677 h 10677"/>
                <a:gd name="connsiteX3" fmla="*/ 3271 w 11453"/>
                <a:gd name="connsiteY3" fmla="*/ 9038 h 10677"/>
                <a:gd name="connsiteX4" fmla="*/ 904 w 11453"/>
                <a:gd name="connsiteY4" fmla="*/ 10318 h 10677"/>
                <a:gd name="connsiteX5" fmla="*/ 928 w 11453"/>
                <a:gd name="connsiteY5" fmla="*/ 352 h 10677"/>
                <a:gd name="connsiteX0" fmla="*/ 928 w 11453"/>
                <a:gd name="connsiteY0" fmla="*/ 110 h 10435"/>
                <a:gd name="connsiteX1" fmla="*/ 10908 w 11453"/>
                <a:gd name="connsiteY1" fmla="*/ 918 h 10435"/>
                <a:gd name="connsiteX2" fmla="*/ 9490 w 11453"/>
                <a:gd name="connsiteY2" fmla="*/ 10435 h 10435"/>
                <a:gd name="connsiteX3" fmla="*/ 3271 w 11453"/>
                <a:gd name="connsiteY3" fmla="*/ 8796 h 10435"/>
                <a:gd name="connsiteX4" fmla="*/ 904 w 11453"/>
                <a:gd name="connsiteY4" fmla="*/ 10076 h 10435"/>
                <a:gd name="connsiteX5" fmla="*/ 928 w 11453"/>
                <a:gd name="connsiteY5" fmla="*/ 110 h 10435"/>
                <a:gd name="connsiteX0" fmla="*/ 928 w 11453"/>
                <a:gd name="connsiteY0" fmla="*/ 98 h 10423"/>
                <a:gd name="connsiteX1" fmla="*/ 10908 w 11453"/>
                <a:gd name="connsiteY1" fmla="*/ 906 h 10423"/>
                <a:gd name="connsiteX2" fmla="*/ 9490 w 11453"/>
                <a:gd name="connsiteY2" fmla="*/ 10423 h 10423"/>
                <a:gd name="connsiteX3" fmla="*/ 3271 w 11453"/>
                <a:gd name="connsiteY3" fmla="*/ 8784 h 10423"/>
                <a:gd name="connsiteX4" fmla="*/ 904 w 11453"/>
                <a:gd name="connsiteY4" fmla="*/ 10064 h 10423"/>
                <a:gd name="connsiteX5" fmla="*/ 928 w 11453"/>
                <a:gd name="connsiteY5" fmla="*/ 98 h 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0423">
                  <a:moveTo>
                    <a:pt x="928" y="98"/>
                  </a:moveTo>
                  <a:cubicBezTo>
                    <a:pt x="5108" y="-159"/>
                    <a:pt x="6037" y="88"/>
                    <a:pt x="10908" y="906"/>
                  </a:cubicBezTo>
                  <a:cubicBezTo>
                    <a:pt x="12579" y="1896"/>
                    <a:pt x="9918" y="7370"/>
                    <a:pt x="9490" y="10423"/>
                  </a:cubicBezTo>
                  <a:cubicBezTo>
                    <a:pt x="8161" y="10236"/>
                    <a:pt x="4731" y="10675"/>
                    <a:pt x="3271" y="8784"/>
                  </a:cubicBezTo>
                  <a:cubicBezTo>
                    <a:pt x="2482" y="9211"/>
                    <a:pt x="3530" y="9906"/>
                    <a:pt x="904" y="10064"/>
                  </a:cubicBezTo>
                  <a:cubicBezTo>
                    <a:pt x="562" y="5815"/>
                    <a:pt x="-961" y="3630"/>
                    <a:pt x="928" y="98"/>
                  </a:cubicBezTo>
                  <a:close/>
                </a:path>
              </a:pathLst>
            </a:custGeom>
            <a:solidFill>
              <a:srgbClr val="FF00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6" name="Freeform: Shape 178">
              <a:extLst>
                <a:ext uri="{FF2B5EF4-FFF2-40B4-BE49-F238E27FC236}">
                  <a16:creationId xmlns:a16="http://schemas.microsoft.com/office/drawing/2014/main" id="{A1683688-C8A1-429D-9FC4-5170C0D5EB3B}"/>
                </a:ext>
              </a:extLst>
            </p:cNvPr>
            <p:cNvSpPr/>
            <p:nvPr/>
          </p:nvSpPr>
          <p:spPr>
            <a:xfrm rot="15763448" flipH="1">
              <a:off x="5008246" y="3159193"/>
              <a:ext cx="280860" cy="584218"/>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 name="Isosceles Triangle 14">
              <a:extLst>
                <a:ext uri="{FF2B5EF4-FFF2-40B4-BE49-F238E27FC236}">
                  <a16:creationId xmlns:a16="http://schemas.microsoft.com/office/drawing/2014/main" id="{E0EAB0B7-92F9-493E-921E-D0780C85184C}"/>
                </a:ext>
              </a:extLst>
            </p:cNvPr>
            <p:cNvSpPr/>
            <p:nvPr/>
          </p:nvSpPr>
          <p:spPr>
            <a:xfrm rot="19924868">
              <a:off x="4820908" y="3301867"/>
              <a:ext cx="198151" cy="265273"/>
            </a:xfrm>
            <a:custGeom>
              <a:avLst/>
              <a:gdLst>
                <a:gd name="connsiteX0" fmla="*/ 0 w 171362"/>
                <a:gd name="connsiteY0" fmla="*/ 238897 h 238897"/>
                <a:gd name="connsiteX1" fmla="*/ 85681 w 171362"/>
                <a:gd name="connsiteY1" fmla="*/ 0 h 238897"/>
                <a:gd name="connsiteX2" fmla="*/ 171362 w 171362"/>
                <a:gd name="connsiteY2" fmla="*/ 238897 h 238897"/>
                <a:gd name="connsiteX3" fmla="*/ 0 w 171362"/>
                <a:gd name="connsiteY3" fmla="*/ 238897 h 238897"/>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4660 w 127989"/>
                <a:gd name="connsiteY0" fmla="*/ 305014 h 305014"/>
                <a:gd name="connsiteX1" fmla="*/ 95712 w 127989"/>
                <a:gd name="connsiteY1" fmla="*/ 0 h 305014"/>
                <a:gd name="connsiteX2" fmla="*/ 127989 w 127989"/>
                <a:gd name="connsiteY2" fmla="*/ 229070 h 305014"/>
                <a:gd name="connsiteX3" fmla="*/ 4660 w 127989"/>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18794 w 170690"/>
                <a:gd name="connsiteY0" fmla="*/ 305014 h 305014"/>
                <a:gd name="connsiteX1" fmla="*/ 109846 w 170690"/>
                <a:gd name="connsiteY1" fmla="*/ 0 h 305014"/>
                <a:gd name="connsiteX2" fmla="*/ 170690 w 170690"/>
                <a:gd name="connsiteY2" fmla="*/ 147686 h 305014"/>
                <a:gd name="connsiteX3" fmla="*/ 18794 w 170690"/>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30194 w 185054"/>
                <a:gd name="connsiteY0" fmla="*/ 305014 h 305014"/>
                <a:gd name="connsiteX1" fmla="*/ 121246 w 185054"/>
                <a:gd name="connsiteY1" fmla="*/ 0 h 305014"/>
                <a:gd name="connsiteX2" fmla="*/ 185054 w 185054"/>
                <a:gd name="connsiteY2" fmla="*/ 193778 h 305014"/>
                <a:gd name="connsiteX3" fmla="*/ 30194 w 185054"/>
                <a:gd name="connsiteY3" fmla="*/ 305014 h 305014"/>
                <a:gd name="connsiteX0" fmla="*/ 21636 w 176496"/>
                <a:gd name="connsiteY0" fmla="*/ 321375 h 321375"/>
                <a:gd name="connsiteX1" fmla="*/ 8898 w 176496"/>
                <a:gd name="connsiteY1" fmla="*/ 43150 h 321375"/>
                <a:gd name="connsiteX2" fmla="*/ 112688 w 176496"/>
                <a:gd name="connsiteY2" fmla="*/ 16361 h 321375"/>
                <a:gd name="connsiteX3" fmla="*/ 176496 w 176496"/>
                <a:gd name="connsiteY3" fmla="*/ 210139 h 321375"/>
                <a:gd name="connsiteX4" fmla="*/ 21636 w 176496"/>
                <a:gd name="connsiteY4" fmla="*/ 321375 h 321375"/>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149 h 315149"/>
                <a:gd name="connsiteX1" fmla="*/ 8898 w 176496"/>
                <a:gd name="connsiteY1" fmla="*/ 36924 h 315149"/>
                <a:gd name="connsiteX2" fmla="*/ 112688 w 176496"/>
                <a:gd name="connsiteY2" fmla="*/ 10135 h 315149"/>
                <a:gd name="connsiteX3" fmla="*/ 176496 w 176496"/>
                <a:gd name="connsiteY3" fmla="*/ 203913 h 315149"/>
                <a:gd name="connsiteX4" fmla="*/ 21636 w 176496"/>
                <a:gd name="connsiteY4" fmla="*/ 315149 h 315149"/>
                <a:gd name="connsiteX0" fmla="*/ 23240 w 178100"/>
                <a:gd name="connsiteY0" fmla="*/ 315149 h 315149"/>
                <a:gd name="connsiteX1" fmla="*/ 10502 w 178100"/>
                <a:gd name="connsiteY1" fmla="*/ 36924 h 315149"/>
                <a:gd name="connsiteX2" fmla="*/ 114292 w 178100"/>
                <a:gd name="connsiteY2" fmla="*/ 10135 h 315149"/>
                <a:gd name="connsiteX3" fmla="*/ 178100 w 178100"/>
                <a:gd name="connsiteY3" fmla="*/ 203913 h 315149"/>
                <a:gd name="connsiteX4" fmla="*/ 23240 w 178100"/>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42612 h 342612"/>
                <a:gd name="connsiteX1" fmla="*/ 10503 w 178101"/>
                <a:gd name="connsiteY1" fmla="*/ 64387 h 342612"/>
                <a:gd name="connsiteX2" fmla="*/ 114293 w 178101"/>
                <a:gd name="connsiteY2" fmla="*/ 37598 h 342612"/>
                <a:gd name="connsiteX3" fmla="*/ 178101 w 178101"/>
                <a:gd name="connsiteY3" fmla="*/ 231376 h 342612"/>
                <a:gd name="connsiteX4" fmla="*/ 23241 w 178101"/>
                <a:gd name="connsiteY4" fmla="*/ 342612 h 342612"/>
                <a:gd name="connsiteX0" fmla="*/ 28026 w 182886"/>
                <a:gd name="connsiteY0" fmla="*/ 334626 h 334626"/>
                <a:gd name="connsiteX1" fmla="*/ 8629 w 182886"/>
                <a:gd name="connsiteY1" fmla="*/ 89888 h 334626"/>
                <a:gd name="connsiteX2" fmla="*/ 119078 w 182886"/>
                <a:gd name="connsiteY2" fmla="*/ 29612 h 334626"/>
                <a:gd name="connsiteX3" fmla="*/ 182886 w 182886"/>
                <a:gd name="connsiteY3" fmla="*/ 223390 h 334626"/>
                <a:gd name="connsiteX4" fmla="*/ 28026 w 182886"/>
                <a:gd name="connsiteY4" fmla="*/ 334626 h 334626"/>
                <a:gd name="connsiteX0" fmla="*/ 28026 w 182886"/>
                <a:gd name="connsiteY0" fmla="*/ 339145 h 339145"/>
                <a:gd name="connsiteX1" fmla="*/ 8629 w 182886"/>
                <a:gd name="connsiteY1" fmla="*/ 94407 h 339145"/>
                <a:gd name="connsiteX2" fmla="*/ 119078 w 182886"/>
                <a:gd name="connsiteY2" fmla="*/ 34131 h 339145"/>
                <a:gd name="connsiteX3" fmla="*/ 182886 w 182886"/>
                <a:gd name="connsiteY3" fmla="*/ 227909 h 339145"/>
                <a:gd name="connsiteX4" fmla="*/ 28026 w 182886"/>
                <a:gd name="connsiteY4" fmla="*/ 339145 h 33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6" h="339145">
                  <a:moveTo>
                    <a:pt x="28026" y="339145"/>
                  </a:moveTo>
                  <a:cubicBezTo>
                    <a:pt x="4339" y="313338"/>
                    <a:pt x="-10223" y="204161"/>
                    <a:pt x="8629" y="94407"/>
                  </a:cubicBezTo>
                  <a:cubicBezTo>
                    <a:pt x="12351" y="22040"/>
                    <a:pt x="66904" y="-41517"/>
                    <a:pt x="119078" y="34131"/>
                  </a:cubicBezTo>
                  <a:cubicBezTo>
                    <a:pt x="192113" y="254446"/>
                    <a:pt x="161617" y="163316"/>
                    <a:pt x="182886" y="227909"/>
                  </a:cubicBezTo>
                  <a:cubicBezTo>
                    <a:pt x="70945" y="320538"/>
                    <a:pt x="128099" y="315762"/>
                    <a:pt x="28026" y="339145"/>
                  </a:cubicBezTo>
                  <a:close/>
                </a:path>
              </a:pathLst>
            </a:custGeom>
            <a:solidFill>
              <a:srgbClr val="FF00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Freeform: Shape 187">
              <a:extLst>
                <a:ext uri="{FF2B5EF4-FFF2-40B4-BE49-F238E27FC236}">
                  <a16:creationId xmlns:a16="http://schemas.microsoft.com/office/drawing/2014/main" id="{F36F6548-A8F8-483F-BFA4-5D0490C5E9CE}"/>
                </a:ext>
              </a:extLst>
            </p:cNvPr>
            <p:cNvSpPr/>
            <p:nvPr/>
          </p:nvSpPr>
          <p:spPr>
            <a:xfrm rot="363717" flipH="1">
              <a:off x="4801373" y="3292733"/>
              <a:ext cx="94799" cy="381246"/>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19992"/>
                <a:gd name="connsiteY0" fmla="*/ 5640 h 389022"/>
                <a:gd name="connsiteX1" fmla="*/ 119991 w 119992"/>
                <a:gd name="connsiteY1" fmla="*/ 0 h 389022"/>
                <a:gd name="connsiteX2" fmla="*/ 21431 w 119992"/>
                <a:gd name="connsiteY2" fmla="*/ 389022 h 389022"/>
                <a:gd name="connsiteX3" fmla="*/ 0 w 119992"/>
                <a:gd name="connsiteY3" fmla="*/ 379497 h 389022"/>
                <a:gd name="connsiteX4" fmla="*/ 19050 w 119992"/>
                <a:gd name="connsiteY4" fmla="*/ 324728 h 389022"/>
                <a:gd name="connsiteX5" fmla="*/ 42862 w 119992"/>
                <a:gd name="connsiteY5" fmla="*/ 5640 h 38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92" h="389022">
                  <a:moveTo>
                    <a:pt x="42862" y="5640"/>
                  </a:moveTo>
                  <a:lnTo>
                    <a:pt x="119991" y="0"/>
                  </a:lnTo>
                  <a:lnTo>
                    <a:pt x="21431" y="389022"/>
                  </a:lnTo>
                  <a:lnTo>
                    <a:pt x="0" y="379497"/>
                  </a:lnTo>
                  <a:lnTo>
                    <a:pt x="19050" y="324728"/>
                  </a:lnTo>
                  <a:cubicBezTo>
                    <a:pt x="15081" y="215984"/>
                    <a:pt x="8731" y="102478"/>
                    <a:pt x="42862" y="5640"/>
                  </a:cubicBezTo>
                  <a:close/>
                </a:path>
              </a:pathLst>
            </a:custGeom>
            <a:solidFill>
              <a:srgbClr val="005DA2"/>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9" name="Freeform: Shape 187">
              <a:extLst>
                <a:ext uri="{FF2B5EF4-FFF2-40B4-BE49-F238E27FC236}">
                  <a16:creationId xmlns:a16="http://schemas.microsoft.com/office/drawing/2014/main" id="{E0B240A8-5A42-428C-87EA-7E60987C62FD}"/>
                </a:ext>
              </a:extLst>
            </p:cNvPr>
            <p:cNvSpPr/>
            <p:nvPr/>
          </p:nvSpPr>
          <p:spPr>
            <a:xfrm rot="1092447" flipH="1">
              <a:off x="4399345" y="3252968"/>
              <a:ext cx="119146" cy="502407"/>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07946"/>
                <a:gd name="connsiteY0" fmla="*/ 0 h 383382"/>
                <a:gd name="connsiteX1" fmla="*/ 107946 w 107946"/>
                <a:gd name="connsiteY1" fmla="*/ 18677 h 383382"/>
                <a:gd name="connsiteX2" fmla="*/ 21431 w 107946"/>
                <a:gd name="connsiteY2" fmla="*/ 383382 h 383382"/>
                <a:gd name="connsiteX3" fmla="*/ 0 w 107946"/>
                <a:gd name="connsiteY3" fmla="*/ 373857 h 383382"/>
                <a:gd name="connsiteX4" fmla="*/ 19050 w 107946"/>
                <a:gd name="connsiteY4" fmla="*/ 319088 h 383382"/>
                <a:gd name="connsiteX5" fmla="*/ 42862 w 107946"/>
                <a:gd name="connsiteY5" fmla="*/ 0 h 383382"/>
                <a:gd name="connsiteX0" fmla="*/ 42862 w 107946"/>
                <a:gd name="connsiteY0" fmla="*/ 0 h 396736"/>
                <a:gd name="connsiteX1" fmla="*/ 107946 w 107946"/>
                <a:gd name="connsiteY1" fmla="*/ 18677 h 396736"/>
                <a:gd name="connsiteX2" fmla="*/ 66857 w 107946"/>
                <a:gd name="connsiteY2" fmla="*/ 396736 h 396736"/>
                <a:gd name="connsiteX3" fmla="*/ 0 w 107946"/>
                <a:gd name="connsiteY3" fmla="*/ 373857 h 396736"/>
                <a:gd name="connsiteX4" fmla="*/ 19050 w 107946"/>
                <a:gd name="connsiteY4" fmla="*/ 319088 h 396736"/>
                <a:gd name="connsiteX5" fmla="*/ 42862 w 107946"/>
                <a:gd name="connsiteY5" fmla="*/ 0 h 396736"/>
                <a:gd name="connsiteX0" fmla="*/ 42862 w 107946"/>
                <a:gd name="connsiteY0" fmla="*/ 0 h 396736"/>
                <a:gd name="connsiteX1" fmla="*/ 107946 w 107946"/>
                <a:gd name="connsiteY1" fmla="*/ 18677 h 396736"/>
                <a:gd name="connsiteX2" fmla="*/ 66857 w 107946"/>
                <a:gd name="connsiteY2" fmla="*/ 396736 h 396736"/>
                <a:gd name="connsiteX3" fmla="*/ 0 w 107946"/>
                <a:gd name="connsiteY3" fmla="*/ 373857 h 396736"/>
                <a:gd name="connsiteX4" fmla="*/ 53177 w 107946"/>
                <a:gd name="connsiteY4" fmla="*/ 346064 h 396736"/>
                <a:gd name="connsiteX5" fmla="*/ 42862 w 107946"/>
                <a:gd name="connsiteY5" fmla="*/ 0 h 396736"/>
                <a:gd name="connsiteX0" fmla="*/ 13582 w 78666"/>
                <a:gd name="connsiteY0" fmla="*/ 0 h 396736"/>
                <a:gd name="connsiteX1" fmla="*/ 78666 w 78666"/>
                <a:gd name="connsiteY1" fmla="*/ 18677 h 396736"/>
                <a:gd name="connsiteX2" fmla="*/ 37577 w 78666"/>
                <a:gd name="connsiteY2" fmla="*/ 396736 h 396736"/>
                <a:gd name="connsiteX3" fmla="*/ 4803 w 78666"/>
                <a:gd name="connsiteY3" fmla="*/ 387265 h 396736"/>
                <a:gd name="connsiteX4" fmla="*/ 23897 w 78666"/>
                <a:gd name="connsiteY4" fmla="*/ 346064 h 396736"/>
                <a:gd name="connsiteX5" fmla="*/ 13582 w 78666"/>
                <a:gd name="connsiteY5" fmla="*/ 0 h 39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66" h="396736">
                  <a:moveTo>
                    <a:pt x="13582" y="0"/>
                  </a:moveTo>
                  <a:lnTo>
                    <a:pt x="78666" y="18677"/>
                  </a:lnTo>
                  <a:lnTo>
                    <a:pt x="37577" y="396736"/>
                  </a:lnTo>
                  <a:lnTo>
                    <a:pt x="4803" y="387265"/>
                  </a:lnTo>
                  <a:lnTo>
                    <a:pt x="23897" y="346064"/>
                  </a:lnTo>
                  <a:cubicBezTo>
                    <a:pt x="19928" y="237320"/>
                    <a:pt x="-20549" y="96838"/>
                    <a:pt x="13582" y="0"/>
                  </a:cubicBezTo>
                  <a:close/>
                </a:path>
              </a:pathLst>
            </a:custGeom>
            <a:solidFill>
              <a:srgbClr val="005DA2"/>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0" name="Freeform: Shape 178">
              <a:extLst>
                <a:ext uri="{FF2B5EF4-FFF2-40B4-BE49-F238E27FC236}">
                  <a16:creationId xmlns:a16="http://schemas.microsoft.com/office/drawing/2014/main" id="{3D206A6A-4D53-400F-BBF0-B981890E89D5}"/>
                </a:ext>
              </a:extLst>
            </p:cNvPr>
            <p:cNvSpPr/>
            <p:nvPr/>
          </p:nvSpPr>
          <p:spPr>
            <a:xfrm rot="16648429" flipH="1">
              <a:off x="4676348" y="3135644"/>
              <a:ext cx="280860" cy="584218"/>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1" name="Isosceles Triangle 14">
              <a:extLst>
                <a:ext uri="{FF2B5EF4-FFF2-40B4-BE49-F238E27FC236}">
                  <a16:creationId xmlns:a16="http://schemas.microsoft.com/office/drawing/2014/main" id="{673327F4-F7DC-4085-9A39-C7DA93ECDBE7}"/>
                </a:ext>
              </a:extLst>
            </p:cNvPr>
            <p:cNvSpPr/>
            <p:nvPr/>
          </p:nvSpPr>
          <p:spPr>
            <a:xfrm rot="18463852">
              <a:off x="4432965" y="3226070"/>
              <a:ext cx="198151" cy="265273"/>
            </a:xfrm>
            <a:custGeom>
              <a:avLst/>
              <a:gdLst>
                <a:gd name="connsiteX0" fmla="*/ 0 w 171362"/>
                <a:gd name="connsiteY0" fmla="*/ 238897 h 238897"/>
                <a:gd name="connsiteX1" fmla="*/ 85681 w 171362"/>
                <a:gd name="connsiteY1" fmla="*/ 0 h 238897"/>
                <a:gd name="connsiteX2" fmla="*/ 171362 w 171362"/>
                <a:gd name="connsiteY2" fmla="*/ 238897 h 238897"/>
                <a:gd name="connsiteX3" fmla="*/ 0 w 171362"/>
                <a:gd name="connsiteY3" fmla="*/ 238897 h 238897"/>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0 w 171362"/>
                <a:gd name="connsiteY0" fmla="*/ 229070 h 229070"/>
                <a:gd name="connsiteX1" fmla="*/ 139085 w 171362"/>
                <a:gd name="connsiteY1" fmla="*/ 0 h 229070"/>
                <a:gd name="connsiteX2" fmla="*/ 171362 w 171362"/>
                <a:gd name="connsiteY2" fmla="*/ 229070 h 229070"/>
                <a:gd name="connsiteX3" fmla="*/ 0 w 171362"/>
                <a:gd name="connsiteY3" fmla="*/ 229070 h 229070"/>
                <a:gd name="connsiteX0" fmla="*/ 4660 w 127989"/>
                <a:gd name="connsiteY0" fmla="*/ 305014 h 305014"/>
                <a:gd name="connsiteX1" fmla="*/ 95712 w 127989"/>
                <a:gd name="connsiteY1" fmla="*/ 0 h 305014"/>
                <a:gd name="connsiteX2" fmla="*/ 127989 w 127989"/>
                <a:gd name="connsiteY2" fmla="*/ 229070 h 305014"/>
                <a:gd name="connsiteX3" fmla="*/ 4660 w 127989"/>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4660 w 156556"/>
                <a:gd name="connsiteY0" fmla="*/ 305014 h 305014"/>
                <a:gd name="connsiteX1" fmla="*/ 95712 w 156556"/>
                <a:gd name="connsiteY1" fmla="*/ 0 h 305014"/>
                <a:gd name="connsiteX2" fmla="*/ 156556 w 156556"/>
                <a:gd name="connsiteY2" fmla="*/ 147686 h 305014"/>
                <a:gd name="connsiteX3" fmla="*/ 4660 w 156556"/>
                <a:gd name="connsiteY3" fmla="*/ 305014 h 305014"/>
                <a:gd name="connsiteX0" fmla="*/ 18794 w 170690"/>
                <a:gd name="connsiteY0" fmla="*/ 305014 h 305014"/>
                <a:gd name="connsiteX1" fmla="*/ 109846 w 170690"/>
                <a:gd name="connsiteY1" fmla="*/ 0 h 305014"/>
                <a:gd name="connsiteX2" fmla="*/ 170690 w 170690"/>
                <a:gd name="connsiteY2" fmla="*/ 147686 h 305014"/>
                <a:gd name="connsiteX3" fmla="*/ 18794 w 170690"/>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18794 w 173654"/>
                <a:gd name="connsiteY0" fmla="*/ 305014 h 305014"/>
                <a:gd name="connsiteX1" fmla="*/ 109846 w 173654"/>
                <a:gd name="connsiteY1" fmla="*/ 0 h 305014"/>
                <a:gd name="connsiteX2" fmla="*/ 173654 w 173654"/>
                <a:gd name="connsiteY2" fmla="*/ 193778 h 305014"/>
                <a:gd name="connsiteX3" fmla="*/ 18794 w 173654"/>
                <a:gd name="connsiteY3" fmla="*/ 305014 h 305014"/>
                <a:gd name="connsiteX0" fmla="*/ 30194 w 185054"/>
                <a:gd name="connsiteY0" fmla="*/ 305014 h 305014"/>
                <a:gd name="connsiteX1" fmla="*/ 121246 w 185054"/>
                <a:gd name="connsiteY1" fmla="*/ 0 h 305014"/>
                <a:gd name="connsiteX2" fmla="*/ 185054 w 185054"/>
                <a:gd name="connsiteY2" fmla="*/ 193778 h 305014"/>
                <a:gd name="connsiteX3" fmla="*/ 30194 w 185054"/>
                <a:gd name="connsiteY3" fmla="*/ 305014 h 305014"/>
                <a:gd name="connsiteX0" fmla="*/ 21636 w 176496"/>
                <a:gd name="connsiteY0" fmla="*/ 321375 h 321375"/>
                <a:gd name="connsiteX1" fmla="*/ 8898 w 176496"/>
                <a:gd name="connsiteY1" fmla="*/ 43150 h 321375"/>
                <a:gd name="connsiteX2" fmla="*/ 112688 w 176496"/>
                <a:gd name="connsiteY2" fmla="*/ 16361 h 321375"/>
                <a:gd name="connsiteX3" fmla="*/ 176496 w 176496"/>
                <a:gd name="connsiteY3" fmla="*/ 210139 h 321375"/>
                <a:gd name="connsiteX4" fmla="*/ 21636 w 176496"/>
                <a:gd name="connsiteY4" fmla="*/ 321375 h 321375"/>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906 h 315906"/>
                <a:gd name="connsiteX1" fmla="*/ 8898 w 176496"/>
                <a:gd name="connsiteY1" fmla="*/ 37681 h 315906"/>
                <a:gd name="connsiteX2" fmla="*/ 112688 w 176496"/>
                <a:gd name="connsiteY2" fmla="*/ 10892 h 315906"/>
                <a:gd name="connsiteX3" fmla="*/ 176496 w 176496"/>
                <a:gd name="connsiteY3" fmla="*/ 204670 h 315906"/>
                <a:gd name="connsiteX4" fmla="*/ 21636 w 176496"/>
                <a:gd name="connsiteY4" fmla="*/ 315906 h 315906"/>
                <a:gd name="connsiteX0" fmla="*/ 21636 w 176496"/>
                <a:gd name="connsiteY0" fmla="*/ 315149 h 315149"/>
                <a:gd name="connsiteX1" fmla="*/ 8898 w 176496"/>
                <a:gd name="connsiteY1" fmla="*/ 36924 h 315149"/>
                <a:gd name="connsiteX2" fmla="*/ 112688 w 176496"/>
                <a:gd name="connsiteY2" fmla="*/ 10135 h 315149"/>
                <a:gd name="connsiteX3" fmla="*/ 176496 w 176496"/>
                <a:gd name="connsiteY3" fmla="*/ 203913 h 315149"/>
                <a:gd name="connsiteX4" fmla="*/ 21636 w 176496"/>
                <a:gd name="connsiteY4" fmla="*/ 315149 h 315149"/>
                <a:gd name="connsiteX0" fmla="*/ 23240 w 178100"/>
                <a:gd name="connsiteY0" fmla="*/ 315149 h 315149"/>
                <a:gd name="connsiteX1" fmla="*/ 10502 w 178100"/>
                <a:gd name="connsiteY1" fmla="*/ 36924 h 315149"/>
                <a:gd name="connsiteX2" fmla="*/ 114292 w 178100"/>
                <a:gd name="connsiteY2" fmla="*/ 10135 h 315149"/>
                <a:gd name="connsiteX3" fmla="*/ 178100 w 178100"/>
                <a:gd name="connsiteY3" fmla="*/ 203913 h 315149"/>
                <a:gd name="connsiteX4" fmla="*/ 23240 w 178100"/>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15149 h 315149"/>
                <a:gd name="connsiteX1" fmla="*/ 10503 w 178101"/>
                <a:gd name="connsiteY1" fmla="*/ 36924 h 315149"/>
                <a:gd name="connsiteX2" fmla="*/ 114293 w 178101"/>
                <a:gd name="connsiteY2" fmla="*/ 10135 h 315149"/>
                <a:gd name="connsiteX3" fmla="*/ 178101 w 178101"/>
                <a:gd name="connsiteY3" fmla="*/ 203913 h 315149"/>
                <a:gd name="connsiteX4" fmla="*/ 23241 w 178101"/>
                <a:gd name="connsiteY4" fmla="*/ 315149 h 315149"/>
                <a:gd name="connsiteX0" fmla="*/ 23241 w 178101"/>
                <a:gd name="connsiteY0" fmla="*/ 342612 h 342612"/>
                <a:gd name="connsiteX1" fmla="*/ 10503 w 178101"/>
                <a:gd name="connsiteY1" fmla="*/ 64387 h 342612"/>
                <a:gd name="connsiteX2" fmla="*/ 114293 w 178101"/>
                <a:gd name="connsiteY2" fmla="*/ 37598 h 342612"/>
                <a:gd name="connsiteX3" fmla="*/ 178101 w 178101"/>
                <a:gd name="connsiteY3" fmla="*/ 231376 h 342612"/>
                <a:gd name="connsiteX4" fmla="*/ 23241 w 178101"/>
                <a:gd name="connsiteY4" fmla="*/ 342612 h 342612"/>
                <a:gd name="connsiteX0" fmla="*/ 28026 w 182886"/>
                <a:gd name="connsiteY0" fmla="*/ 334626 h 334626"/>
                <a:gd name="connsiteX1" fmla="*/ 8629 w 182886"/>
                <a:gd name="connsiteY1" fmla="*/ 89888 h 334626"/>
                <a:gd name="connsiteX2" fmla="*/ 119078 w 182886"/>
                <a:gd name="connsiteY2" fmla="*/ 29612 h 334626"/>
                <a:gd name="connsiteX3" fmla="*/ 182886 w 182886"/>
                <a:gd name="connsiteY3" fmla="*/ 223390 h 334626"/>
                <a:gd name="connsiteX4" fmla="*/ 28026 w 182886"/>
                <a:gd name="connsiteY4" fmla="*/ 334626 h 334626"/>
                <a:gd name="connsiteX0" fmla="*/ 28026 w 182886"/>
                <a:gd name="connsiteY0" fmla="*/ 339145 h 339145"/>
                <a:gd name="connsiteX1" fmla="*/ 8629 w 182886"/>
                <a:gd name="connsiteY1" fmla="*/ 94407 h 339145"/>
                <a:gd name="connsiteX2" fmla="*/ 119078 w 182886"/>
                <a:gd name="connsiteY2" fmla="*/ 34131 h 339145"/>
                <a:gd name="connsiteX3" fmla="*/ 182886 w 182886"/>
                <a:gd name="connsiteY3" fmla="*/ 227909 h 339145"/>
                <a:gd name="connsiteX4" fmla="*/ 28026 w 182886"/>
                <a:gd name="connsiteY4" fmla="*/ 339145 h 33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6" h="339145">
                  <a:moveTo>
                    <a:pt x="28026" y="339145"/>
                  </a:moveTo>
                  <a:cubicBezTo>
                    <a:pt x="4339" y="313338"/>
                    <a:pt x="-10223" y="204161"/>
                    <a:pt x="8629" y="94407"/>
                  </a:cubicBezTo>
                  <a:cubicBezTo>
                    <a:pt x="12351" y="22040"/>
                    <a:pt x="66904" y="-41517"/>
                    <a:pt x="119078" y="34131"/>
                  </a:cubicBezTo>
                  <a:cubicBezTo>
                    <a:pt x="192113" y="254446"/>
                    <a:pt x="161617" y="163316"/>
                    <a:pt x="182886" y="227909"/>
                  </a:cubicBezTo>
                  <a:cubicBezTo>
                    <a:pt x="70945" y="320538"/>
                    <a:pt x="128099" y="315762"/>
                    <a:pt x="28026" y="339145"/>
                  </a:cubicBezTo>
                  <a:close/>
                </a:path>
              </a:pathLst>
            </a:custGeom>
            <a:solidFill>
              <a:srgbClr val="FF00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2" name="Group 71">
              <a:extLst>
                <a:ext uri="{FF2B5EF4-FFF2-40B4-BE49-F238E27FC236}">
                  <a16:creationId xmlns:a16="http://schemas.microsoft.com/office/drawing/2014/main" id="{BAB26669-5356-475E-B930-8DF662791E19}"/>
                </a:ext>
              </a:extLst>
            </p:cNvPr>
            <p:cNvGrpSpPr/>
            <p:nvPr/>
          </p:nvGrpSpPr>
          <p:grpSpPr>
            <a:xfrm>
              <a:off x="3979315" y="1999140"/>
              <a:ext cx="1431847" cy="1246228"/>
              <a:chOff x="6735784" y="1929619"/>
              <a:chExt cx="1431847" cy="1246228"/>
            </a:xfrm>
          </p:grpSpPr>
          <p:sp>
            <p:nvSpPr>
              <p:cNvPr id="73" name="Oval 33">
                <a:extLst>
                  <a:ext uri="{FF2B5EF4-FFF2-40B4-BE49-F238E27FC236}">
                    <a16:creationId xmlns:a16="http://schemas.microsoft.com/office/drawing/2014/main" id="{8C108BFB-B519-49B9-8FA6-4E5D6ABA6D84}"/>
                  </a:ext>
                </a:extLst>
              </p:cNvPr>
              <p:cNvSpPr/>
              <p:nvPr/>
            </p:nvSpPr>
            <p:spPr>
              <a:xfrm>
                <a:off x="6841057" y="2069454"/>
                <a:ext cx="1286938" cy="1106393"/>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74" name="Group 73">
                <a:extLst>
                  <a:ext uri="{FF2B5EF4-FFF2-40B4-BE49-F238E27FC236}">
                    <a16:creationId xmlns:a16="http://schemas.microsoft.com/office/drawing/2014/main" id="{6B7D9A64-3C68-4B4F-9102-189BA1F2104B}"/>
                  </a:ext>
                </a:extLst>
              </p:cNvPr>
              <p:cNvGrpSpPr/>
              <p:nvPr/>
            </p:nvGrpSpPr>
            <p:grpSpPr>
              <a:xfrm>
                <a:off x="6735784" y="1929619"/>
                <a:ext cx="1431847" cy="1181668"/>
                <a:chOff x="6735784" y="1929619"/>
                <a:chExt cx="1431847" cy="1181668"/>
              </a:xfrm>
            </p:grpSpPr>
            <p:sp>
              <p:nvSpPr>
                <p:cNvPr id="75" name="Oval 36">
                  <a:extLst>
                    <a:ext uri="{FF2B5EF4-FFF2-40B4-BE49-F238E27FC236}">
                      <a16:creationId xmlns:a16="http://schemas.microsoft.com/office/drawing/2014/main" id="{CD51794C-31A8-4216-BE36-C9772EC50229}"/>
                    </a:ext>
                  </a:extLst>
                </p:cNvPr>
                <p:cNvSpPr/>
                <p:nvPr/>
              </p:nvSpPr>
              <p:spPr>
                <a:xfrm>
                  <a:off x="6735784" y="2645305"/>
                  <a:ext cx="221514" cy="291152"/>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6" name="Teardrop 75">
                  <a:extLst>
                    <a:ext uri="{FF2B5EF4-FFF2-40B4-BE49-F238E27FC236}">
                      <a16:creationId xmlns:a16="http://schemas.microsoft.com/office/drawing/2014/main" id="{BA32C47C-F024-42FA-8729-FDC0FD3FE36A}"/>
                    </a:ext>
                  </a:extLst>
                </p:cNvPr>
                <p:cNvSpPr/>
                <p:nvPr/>
              </p:nvSpPr>
              <p:spPr>
                <a:xfrm rot="16200000">
                  <a:off x="7502973" y="2871780"/>
                  <a:ext cx="76126" cy="59396"/>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7" name="Moon 76">
                  <a:extLst>
                    <a:ext uri="{FF2B5EF4-FFF2-40B4-BE49-F238E27FC236}">
                      <a16:creationId xmlns:a16="http://schemas.microsoft.com/office/drawing/2014/main" id="{EB296B93-F21F-440F-8F67-0AC8E7659CEC}"/>
                    </a:ext>
                  </a:extLst>
                </p:cNvPr>
                <p:cNvSpPr/>
                <p:nvPr/>
              </p:nvSpPr>
              <p:spPr>
                <a:xfrm rot="16200000">
                  <a:off x="7458555" y="2979683"/>
                  <a:ext cx="110814" cy="152393"/>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78" name="Group 77">
                  <a:extLst>
                    <a:ext uri="{FF2B5EF4-FFF2-40B4-BE49-F238E27FC236}">
                      <a16:creationId xmlns:a16="http://schemas.microsoft.com/office/drawing/2014/main" id="{876F0E8F-1AC7-4314-B310-2D1B0AB472D2}"/>
                    </a:ext>
                  </a:extLst>
                </p:cNvPr>
                <p:cNvGrpSpPr/>
                <p:nvPr/>
              </p:nvGrpSpPr>
              <p:grpSpPr>
                <a:xfrm>
                  <a:off x="7257199" y="2568538"/>
                  <a:ext cx="592081" cy="243046"/>
                  <a:chOff x="7261929" y="1088663"/>
                  <a:chExt cx="455745" cy="187081"/>
                </a:xfrm>
              </p:grpSpPr>
              <p:sp>
                <p:nvSpPr>
                  <p:cNvPr id="80" name="Oval 79">
                    <a:extLst>
                      <a:ext uri="{FF2B5EF4-FFF2-40B4-BE49-F238E27FC236}">
                        <a16:creationId xmlns:a16="http://schemas.microsoft.com/office/drawing/2014/main" id="{06399489-05DA-4A28-A16F-E8C863C75736}"/>
                      </a:ext>
                    </a:extLst>
                  </p:cNvPr>
                  <p:cNvSpPr/>
                  <p:nvPr/>
                </p:nvSpPr>
                <p:spPr>
                  <a:xfrm>
                    <a:off x="7282873" y="1122431"/>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1" name="Oval 80">
                    <a:extLst>
                      <a:ext uri="{FF2B5EF4-FFF2-40B4-BE49-F238E27FC236}">
                        <a16:creationId xmlns:a16="http://schemas.microsoft.com/office/drawing/2014/main" id="{626C8F64-1BCE-44C3-8426-8B838B587DAB}"/>
                      </a:ext>
                    </a:extLst>
                  </p:cNvPr>
                  <p:cNvSpPr/>
                  <p:nvPr/>
                </p:nvSpPr>
                <p:spPr>
                  <a:xfrm>
                    <a:off x="7323144" y="1159286"/>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2" name="Oval 81">
                    <a:extLst>
                      <a:ext uri="{FF2B5EF4-FFF2-40B4-BE49-F238E27FC236}">
                        <a16:creationId xmlns:a16="http://schemas.microsoft.com/office/drawing/2014/main" id="{959CE6D7-A191-4E71-A9A9-595AF14086AF}"/>
                      </a:ext>
                    </a:extLst>
                  </p:cNvPr>
                  <p:cNvSpPr/>
                  <p:nvPr/>
                </p:nvSpPr>
                <p:spPr>
                  <a:xfrm>
                    <a:off x="7330250" y="1169280"/>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3" name="Oval 82">
                    <a:extLst>
                      <a:ext uri="{FF2B5EF4-FFF2-40B4-BE49-F238E27FC236}">
                        <a16:creationId xmlns:a16="http://schemas.microsoft.com/office/drawing/2014/main" id="{9BD761DE-7B37-4767-A030-162522C9EB60}"/>
                      </a:ext>
                    </a:extLst>
                  </p:cNvPr>
                  <p:cNvSpPr/>
                  <p:nvPr/>
                </p:nvSpPr>
                <p:spPr>
                  <a:xfrm>
                    <a:off x="7357198" y="1194529"/>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4" name="Picture 83">
                    <a:extLst>
                      <a:ext uri="{FF2B5EF4-FFF2-40B4-BE49-F238E27FC236}">
                        <a16:creationId xmlns:a16="http://schemas.microsoft.com/office/drawing/2014/main" id="{B4950C31-96E4-4D24-AA3B-742085F9320C}"/>
                      </a:ext>
                    </a:extLst>
                  </p:cNvPr>
                  <p:cNvPicPr>
                    <a:picLocks noChangeAspect="1"/>
                  </p:cNvPicPr>
                  <p:nvPr/>
                </p:nvPicPr>
                <p:blipFill>
                  <a:blip r:embed="rId6"/>
                  <a:stretch>
                    <a:fillRect/>
                  </a:stretch>
                </p:blipFill>
                <p:spPr>
                  <a:xfrm rot="20463960">
                    <a:off x="7261929" y="1088663"/>
                    <a:ext cx="77928" cy="47623"/>
                  </a:xfrm>
                  <a:prstGeom prst="rect">
                    <a:avLst/>
                  </a:prstGeom>
                </p:spPr>
              </p:pic>
              <p:sp>
                <p:nvSpPr>
                  <p:cNvPr id="85" name="Oval 84">
                    <a:extLst>
                      <a:ext uri="{FF2B5EF4-FFF2-40B4-BE49-F238E27FC236}">
                        <a16:creationId xmlns:a16="http://schemas.microsoft.com/office/drawing/2014/main" id="{BB57AE55-658A-439F-BB8B-08E9492736FD}"/>
                      </a:ext>
                    </a:extLst>
                  </p:cNvPr>
                  <p:cNvSpPr/>
                  <p:nvPr/>
                </p:nvSpPr>
                <p:spPr>
                  <a:xfrm flipH="1">
                    <a:off x="7548079" y="1125528"/>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Oval 85">
                    <a:extLst>
                      <a:ext uri="{FF2B5EF4-FFF2-40B4-BE49-F238E27FC236}">
                        <a16:creationId xmlns:a16="http://schemas.microsoft.com/office/drawing/2014/main" id="{70604F11-B824-4472-8C06-E84355890D93}"/>
                      </a:ext>
                    </a:extLst>
                  </p:cNvPr>
                  <p:cNvSpPr/>
                  <p:nvPr/>
                </p:nvSpPr>
                <p:spPr>
                  <a:xfrm flipH="1">
                    <a:off x="7594343" y="1162383"/>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7" name="Oval 86">
                    <a:extLst>
                      <a:ext uri="{FF2B5EF4-FFF2-40B4-BE49-F238E27FC236}">
                        <a16:creationId xmlns:a16="http://schemas.microsoft.com/office/drawing/2014/main" id="{79B4F378-487D-4810-A336-9513E98179F6}"/>
                      </a:ext>
                    </a:extLst>
                  </p:cNvPr>
                  <p:cNvSpPr/>
                  <p:nvPr/>
                </p:nvSpPr>
                <p:spPr>
                  <a:xfrm flipH="1">
                    <a:off x="7622405" y="11723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8" name="Oval 87">
                    <a:extLst>
                      <a:ext uri="{FF2B5EF4-FFF2-40B4-BE49-F238E27FC236}">
                        <a16:creationId xmlns:a16="http://schemas.microsoft.com/office/drawing/2014/main" id="{78C55937-744D-4A23-81B7-E2AD170E5691}"/>
                      </a:ext>
                    </a:extLst>
                  </p:cNvPr>
                  <p:cNvSpPr/>
                  <p:nvPr/>
                </p:nvSpPr>
                <p:spPr>
                  <a:xfrm flipH="1">
                    <a:off x="7603717" y="119762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9" name="Picture 88">
                    <a:extLst>
                      <a:ext uri="{FF2B5EF4-FFF2-40B4-BE49-F238E27FC236}">
                        <a16:creationId xmlns:a16="http://schemas.microsoft.com/office/drawing/2014/main" id="{3D16549F-CBE4-4EB6-B2AD-797ECEB3C7B8}"/>
                      </a:ext>
                    </a:extLst>
                  </p:cNvPr>
                  <p:cNvPicPr>
                    <a:picLocks noChangeAspect="1"/>
                  </p:cNvPicPr>
                  <p:nvPr/>
                </p:nvPicPr>
                <p:blipFill>
                  <a:blip r:embed="rId6"/>
                  <a:stretch>
                    <a:fillRect/>
                  </a:stretch>
                </p:blipFill>
                <p:spPr>
                  <a:xfrm rot="1136040" flipH="1">
                    <a:off x="7639746" y="1091760"/>
                    <a:ext cx="77928" cy="47623"/>
                  </a:xfrm>
                  <a:prstGeom prst="rect">
                    <a:avLst/>
                  </a:prstGeom>
                </p:spPr>
              </p:pic>
            </p:grpSp>
            <p:sp>
              <p:nvSpPr>
                <p:cNvPr id="79" name="Oval 1">
                  <a:extLst>
                    <a:ext uri="{FF2B5EF4-FFF2-40B4-BE49-F238E27FC236}">
                      <a16:creationId xmlns:a16="http://schemas.microsoft.com/office/drawing/2014/main" id="{ADFDA5DC-DE7D-4D3D-AA2B-DB6E07738589}"/>
                    </a:ext>
                  </a:extLst>
                </p:cNvPr>
                <p:cNvSpPr/>
                <p:nvPr/>
              </p:nvSpPr>
              <p:spPr>
                <a:xfrm>
                  <a:off x="6801420" y="1929619"/>
                  <a:ext cx="1366211" cy="796858"/>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9525" cap="flat" cmpd="sng" algn="ctr">
                  <a:noFill/>
                  <a:prstDash val="solid"/>
                </a:ln>
                <a:effectLst>
                  <a:outerShdw dist="38100" dir="4200000" sx="96000" sy="96000" algn="t" rotWithShape="0">
                    <a:srgbClr val="DA9E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grpSp>
      <p:grpSp>
        <p:nvGrpSpPr>
          <p:cNvPr id="94" name="Group 93">
            <a:extLst>
              <a:ext uri="{FF2B5EF4-FFF2-40B4-BE49-F238E27FC236}">
                <a16:creationId xmlns:a16="http://schemas.microsoft.com/office/drawing/2014/main" id="{38BE96A7-02B5-4B2D-B3D6-624377982CA6}"/>
              </a:ext>
            </a:extLst>
          </p:cNvPr>
          <p:cNvGrpSpPr/>
          <p:nvPr/>
        </p:nvGrpSpPr>
        <p:grpSpPr>
          <a:xfrm>
            <a:off x="-2695946" y="5584916"/>
            <a:ext cx="1188190" cy="2006875"/>
            <a:chOff x="9853355" y="7055635"/>
            <a:chExt cx="1423623" cy="2289342"/>
          </a:xfrm>
        </p:grpSpPr>
        <p:sp>
          <p:nvSpPr>
            <p:cNvPr id="95" name="Oval 94">
              <a:extLst>
                <a:ext uri="{FF2B5EF4-FFF2-40B4-BE49-F238E27FC236}">
                  <a16:creationId xmlns:a16="http://schemas.microsoft.com/office/drawing/2014/main" id="{3196311F-2463-4056-8D27-1CD333A4AD30}"/>
                </a:ext>
              </a:extLst>
            </p:cNvPr>
            <p:cNvSpPr/>
            <p:nvPr/>
          </p:nvSpPr>
          <p:spPr>
            <a:xfrm>
              <a:off x="10143299" y="8974488"/>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Oval 95">
              <a:extLst>
                <a:ext uri="{FF2B5EF4-FFF2-40B4-BE49-F238E27FC236}">
                  <a16:creationId xmlns:a16="http://schemas.microsoft.com/office/drawing/2014/main" id="{30BACC81-521A-4D12-A6BE-00E431438F60}"/>
                </a:ext>
              </a:extLst>
            </p:cNvPr>
            <p:cNvSpPr/>
            <p:nvPr/>
          </p:nvSpPr>
          <p:spPr>
            <a:xfrm>
              <a:off x="10868173" y="8974488"/>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Rectangle: Rounded Corners 306">
              <a:extLst>
                <a:ext uri="{FF2B5EF4-FFF2-40B4-BE49-F238E27FC236}">
                  <a16:creationId xmlns:a16="http://schemas.microsoft.com/office/drawing/2014/main" id="{0648C069-5696-4980-87BE-0F5DE4E36C5C}"/>
                </a:ext>
              </a:extLst>
            </p:cNvPr>
            <p:cNvSpPr/>
            <p:nvPr/>
          </p:nvSpPr>
          <p:spPr>
            <a:xfrm flipH="1">
              <a:off x="9853355" y="7055635"/>
              <a:ext cx="124661" cy="2150645"/>
            </a:xfrm>
            <a:prstGeom prst="roundRect">
              <a:avLst>
                <a:gd name="adj" fmla="val 43421"/>
              </a:avLst>
            </a:prstGeom>
            <a:noFill/>
            <a:ln w="539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Cube 97">
              <a:extLst>
                <a:ext uri="{FF2B5EF4-FFF2-40B4-BE49-F238E27FC236}">
                  <a16:creationId xmlns:a16="http://schemas.microsoft.com/office/drawing/2014/main" id="{E80DEC6E-575E-47E2-BA03-729BF3A98658}"/>
                </a:ext>
              </a:extLst>
            </p:cNvPr>
            <p:cNvSpPr/>
            <p:nvPr/>
          </p:nvSpPr>
          <p:spPr>
            <a:xfrm>
              <a:off x="9911832" y="7923917"/>
              <a:ext cx="1362075" cy="1273414"/>
            </a:xfrm>
            <a:prstGeom prst="cube">
              <a:avLst>
                <a:gd name="adj" fmla="val 14528"/>
              </a:avLst>
            </a:prstGeom>
            <a:solidFill>
              <a:srgbClr val="FF0000">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Cube 98">
              <a:extLst>
                <a:ext uri="{FF2B5EF4-FFF2-40B4-BE49-F238E27FC236}">
                  <a16:creationId xmlns:a16="http://schemas.microsoft.com/office/drawing/2014/main" id="{09125643-0435-4F17-AB0B-7B299C91C58A}"/>
                </a:ext>
              </a:extLst>
            </p:cNvPr>
            <p:cNvSpPr/>
            <p:nvPr/>
          </p:nvSpPr>
          <p:spPr>
            <a:xfrm>
              <a:off x="9905583" y="7521468"/>
              <a:ext cx="1289853" cy="567945"/>
            </a:xfrm>
            <a:prstGeom prst="cube">
              <a:avLst>
                <a:gd name="adj" fmla="val 18984"/>
              </a:avLst>
            </a:prstGeom>
            <a:solidFill>
              <a:srgbClr val="00206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00" name="Group 99">
              <a:extLst>
                <a:ext uri="{FF2B5EF4-FFF2-40B4-BE49-F238E27FC236}">
                  <a16:creationId xmlns:a16="http://schemas.microsoft.com/office/drawing/2014/main" id="{4EADDED7-AF0C-4DA7-BF64-EA5A8E3F4749}"/>
                </a:ext>
              </a:extLst>
            </p:cNvPr>
            <p:cNvGrpSpPr/>
            <p:nvPr/>
          </p:nvGrpSpPr>
          <p:grpSpPr>
            <a:xfrm>
              <a:off x="11069797" y="8197650"/>
              <a:ext cx="207181" cy="700282"/>
              <a:chOff x="859632" y="2338402"/>
              <a:chExt cx="571500" cy="788345"/>
            </a:xfrm>
          </p:grpSpPr>
          <p:sp>
            <p:nvSpPr>
              <p:cNvPr id="103" name="Rectangle 102">
                <a:extLst>
                  <a:ext uri="{FF2B5EF4-FFF2-40B4-BE49-F238E27FC236}">
                    <a16:creationId xmlns:a16="http://schemas.microsoft.com/office/drawing/2014/main" id="{D353EA96-6B02-471E-8AE9-2EED1DA36234}"/>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104" name="Picture 103">
                <a:extLst>
                  <a:ext uri="{FF2B5EF4-FFF2-40B4-BE49-F238E27FC236}">
                    <a16:creationId xmlns:a16="http://schemas.microsoft.com/office/drawing/2014/main" id="{FD97976E-602C-47D2-9E32-981C430DD9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01" name="Oval 100">
              <a:extLst>
                <a:ext uri="{FF2B5EF4-FFF2-40B4-BE49-F238E27FC236}">
                  <a16:creationId xmlns:a16="http://schemas.microsoft.com/office/drawing/2014/main" id="{DC729E41-CD59-4914-A69D-13473435470A}"/>
                </a:ext>
              </a:extLst>
            </p:cNvPr>
            <p:cNvSpPr/>
            <p:nvPr/>
          </p:nvSpPr>
          <p:spPr>
            <a:xfrm>
              <a:off x="9956553" y="9049685"/>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Oval 101">
              <a:extLst>
                <a:ext uri="{FF2B5EF4-FFF2-40B4-BE49-F238E27FC236}">
                  <a16:creationId xmlns:a16="http://schemas.microsoft.com/office/drawing/2014/main" id="{DB2F9516-70E2-4603-8225-7BC23E7990D0}"/>
                </a:ext>
              </a:extLst>
            </p:cNvPr>
            <p:cNvSpPr/>
            <p:nvPr/>
          </p:nvSpPr>
          <p:spPr>
            <a:xfrm>
              <a:off x="10669588" y="9047462"/>
              <a:ext cx="292608" cy="295292"/>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05" name="Bro Boy">
            <a:extLst>
              <a:ext uri="{FF2B5EF4-FFF2-40B4-BE49-F238E27FC236}">
                <a16:creationId xmlns:a16="http://schemas.microsoft.com/office/drawing/2014/main" id="{817A541E-D124-4544-BBA9-9DD7B74D65AF}"/>
              </a:ext>
            </a:extLst>
          </p:cNvPr>
          <p:cNvGrpSpPr>
            <a:grpSpLocks noChangeAspect="1"/>
          </p:cNvGrpSpPr>
          <p:nvPr/>
        </p:nvGrpSpPr>
        <p:grpSpPr>
          <a:xfrm>
            <a:off x="7062377" y="3921439"/>
            <a:ext cx="1412992" cy="2316108"/>
            <a:chOff x="3038517" y="2464754"/>
            <a:chExt cx="1167175" cy="1913177"/>
          </a:xfrm>
        </p:grpSpPr>
        <p:sp>
          <p:nvSpPr>
            <p:cNvPr id="106" name="Freeform: Shape 78">
              <a:extLst>
                <a:ext uri="{FF2B5EF4-FFF2-40B4-BE49-F238E27FC236}">
                  <a16:creationId xmlns:a16="http://schemas.microsoft.com/office/drawing/2014/main" id="{564A2E98-E216-473D-BD06-C74390B9CA35}"/>
                </a:ext>
              </a:extLst>
            </p:cNvPr>
            <p:cNvSpPr/>
            <p:nvPr/>
          </p:nvSpPr>
          <p:spPr>
            <a:xfrm>
              <a:off x="3209024" y="361966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7" name="Freeform: Shape 79">
              <a:extLst>
                <a:ext uri="{FF2B5EF4-FFF2-40B4-BE49-F238E27FC236}">
                  <a16:creationId xmlns:a16="http://schemas.microsoft.com/office/drawing/2014/main" id="{CD51B260-2C9F-4ED4-87BF-590230136581}"/>
                </a:ext>
              </a:extLst>
            </p:cNvPr>
            <p:cNvSpPr/>
            <p:nvPr/>
          </p:nvSpPr>
          <p:spPr>
            <a:xfrm flipH="1">
              <a:off x="3859151" y="361514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8" name="Rectangle 19">
              <a:extLst>
                <a:ext uri="{FF2B5EF4-FFF2-40B4-BE49-F238E27FC236}">
                  <a16:creationId xmlns:a16="http://schemas.microsoft.com/office/drawing/2014/main" id="{3D8DC154-22D4-4E20-A185-64F8F40599FB}"/>
                </a:ext>
              </a:extLst>
            </p:cNvPr>
            <p:cNvSpPr/>
            <p:nvPr/>
          </p:nvSpPr>
          <p:spPr>
            <a:xfrm>
              <a:off x="3442722" y="409661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9" name="Rectangle 19">
              <a:extLst>
                <a:ext uri="{FF2B5EF4-FFF2-40B4-BE49-F238E27FC236}">
                  <a16:creationId xmlns:a16="http://schemas.microsoft.com/office/drawing/2014/main" id="{087700F4-067E-469F-BBD6-8258E626A1F9}"/>
                </a:ext>
              </a:extLst>
            </p:cNvPr>
            <p:cNvSpPr/>
            <p:nvPr/>
          </p:nvSpPr>
          <p:spPr>
            <a:xfrm flipH="1">
              <a:off x="3712490" y="40966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0" name="Rectangle 17">
              <a:extLst>
                <a:ext uri="{FF2B5EF4-FFF2-40B4-BE49-F238E27FC236}">
                  <a16:creationId xmlns:a16="http://schemas.microsoft.com/office/drawing/2014/main" id="{F5379501-9ED7-4BCA-B8F7-0487F48FFC6F}"/>
                </a:ext>
              </a:extLst>
            </p:cNvPr>
            <p:cNvSpPr/>
            <p:nvPr/>
          </p:nvSpPr>
          <p:spPr>
            <a:xfrm>
              <a:off x="3423199" y="390395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Rectangle 19">
              <a:extLst>
                <a:ext uri="{FF2B5EF4-FFF2-40B4-BE49-F238E27FC236}">
                  <a16:creationId xmlns:a16="http://schemas.microsoft.com/office/drawing/2014/main" id="{43639E1A-5B1D-461F-9434-893C7A3C6ECB}"/>
                </a:ext>
              </a:extLst>
            </p:cNvPr>
            <p:cNvSpPr/>
            <p:nvPr/>
          </p:nvSpPr>
          <p:spPr>
            <a:xfrm flipH="1">
              <a:off x="3374887" y="429398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2" name="Rectangle 19">
              <a:extLst>
                <a:ext uri="{FF2B5EF4-FFF2-40B4-BE49-F238E27FC236}">
                  <a16:creationId xmlns:a16="http://schemas.microsoft.com/office/drawing/2014/main" id="{F75F8155-F620-4234-987D-5C87A5CD76E3}"/>
                </a:ext>
              </a:extLst>
            </p:cNvPr>
            <p:cNvSpPr/>
            <p:nvPr/>
          </p:nvSpPr>
          <p:spPr>
            <a:xfrm>
              <a:off x="3714014" y="429398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3" name="Rectangle: Rounded Corners 20">
              <a:extLst>
                <a:ext uri="{FF2B5EF4-FFF2-40B4-BE49-F238E27FC236}">
                  <a16:creationId xmlns:a16="http://schemas.microsoft.com/office/drawing/2014/main" id="{9C00C011-C15A-44A9-8872-9AC16E20EB18}"/>
                </a:ext>
              </a:extLst>
            </p:cNvPr>
            <p:cNvSpPr/>
            <p:nvPr/>
          </p:nvSpPr>
          <p:spPr>
            <a:xfrm>
              <a:off x="3377209" y="3410890"/>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0070C0"/>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4" name="Freeform: Shape 86">
              <a:extLst>
                <a:ext uri="{FF2B5EF4-FFF2-40B4-BE49-F238E27FC236}">
                  <a16:creationId xmlns:a16="http://schemas.microsoft.com/office/drawing/2014/main" id="{1C72CAFC-9DEB-4A5C-8F8B-85D297C6AF57}"/>
                </a:ext>
              </a:extLst>
            </p:cNvPr>
            <p:cNvSpPr/>
            <p:nvPr/>
          </p:nvSpPr>
          <p:spPr>
            <a:xfrm>
              <a:off x="3554456" y="3404136"/>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5" name="Rectangle: Rounded Corners 2">
              <a:extLst>
                <a:ext uri="{FF2B5EF4-FFF2-40B4-BE49-F238E27FC236}">
                  <a16:creationId xmlns:a16="http://schemas.microsoft.com/office/drawing/2014/main" id="{50D0E26F-870B-4B2B-AB2F-39E72A1AEDD5}"/>
                </a:ext>
              </a:extLst>
            </p:cNvPr>
            <p:cNvSpPr/>
            <p:nvPr/>
          </p:nvSpPr>
          <p:spPr>
            <a:xfrm>
              <a:off x="3297008" y="3455169"/>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6" name="Freeform: Shape 88">
              <a:extLst>
                <a:ext uri="{FF2B5EF4-FFF2-40B4-BE49-F238E27FC236}">
                  <a16:creationId xmlns:a16="http://schemas.microsoft.com/office/drawing/2014/main" id="{B2865888-F989-48EA-AF50-B88B8E87CD5D}"/>
                </a:ext>
              </a:extLst>
            </p:cNvPr>
            <p:cNvSpPr/>
            <p:nvPr/>
          </p:nvSpPr>
          <p:spPr>
            <a:xfrm>
              <a:off x="3394603" y="3452788"/>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005DA2"/>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7" name="Freeform: Shape 89">
              <a:extLst>
                <a:ext uri="{FF2B5EF4-FFF2-40B4-BE49-F238E27FC236}">
                  <a16:creationId xmlns:a16="http://schemas.microsoft.com/office/drawing/2014/main" id="{74AA3152-18E0-423A-B3E1-E267AE4DFBE6}"/>
                </a:ext>
              </a:extLst>
            </p:cNvPr>
            <p:cNvSpPr/>
            <p:nvPr/>
          </p:nvSpPr>
          <p:spPr>
            <a:xfrm flipH="1">
              <a:off x="3763150" y="3452788"/>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005DA2"/>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8" name="Oval 36">
              <a:extLst>
                <a:ext uri="{FF2B5EF4-FFF2-40B4-BE49-F238E27FC236}">
                  <a16:creationId xmlns:a16="http://schemas.microsoft.com/office/drawing/2014/main" id="{BAD50026-8E6F-4D3C-88BC-9D3106922279}"/>
                </a:ext>
              </a:extLst>
            </p:cNvPr>
            <p:cNvSpPr/>
            <p:nvPr/>
          </p:nvSpPr>
          <p:spPr>
            <a:xfrm>
              <a:off x="3038517" y="301564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36">
              <a:extLst>
                <a:ext uri="{FF2B5EF4-FFF2-40B4-BE49-F238E27FC236}">
                  <a16:creationId xmlns:a16="http://schemas.microsoft.com/office/drawing/2014/main" id="{77E3ADB7-F3E0-498F-80E0-3C67607F1215}"/>
                </a:ext>
              </a:extLst>
            </p:cNvPr>
            <p:cNvSpPr/>
            <p:nvPr/>
          </p:nvSpPr>
          <p:spPr>
            <a:xfrm flipH="1">
              <a:off x="4035185" y="299680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0" name="Oval 33">
              <a:extLst>
                <a:ext uri="{FF2B5EF4-FFF2-40B4-BE49-F238E27FC236}">
                  <a16:creationId xmlns:a16="http://schemas.microsoft.com/office/drawing/2014/main" id="{D209E9EC-7993-49FC-A5DB-5C35EADE930A}"/>
                </a:ext>
              </a:extLst>
            </p:cNvPr>
            <p:cNvSpPr/>
            <p:nvPr/>
          </p:nvSpPr>
          <p:spPr>
            <a:xfrm>
              <a:off x="3119549" y="25723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1" name="Teardrop 120">
              <a:extLst>
                <a:ext uri="{FF2B5EF4-FFF2-40B4-BE49-F238E27FC236}">
                  <a16:creationId xmlns:a16="http://schemas.microsoft.com/office/drawing/2014/main" id="{D723E57E-3234-4E50-B57B-39A9C768FC7E}"/>
                </a:ext>
              </a:extLst>
            </p:cNvPr>
            <p:cNvSpPr/>
            <p:nvPr/>
          </p:nvSpPr>
          <p:spPr>
            <a:xfrm rot="16200000">
              <a:off x="3629049" y="3189968"/>
              <a:ext cx="58597" cy="4571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2" name="Moon 121">
              <a:extLst>
                <a:ext uri="{FF2B5EF4-FFF2-40B4-BE49-F238E27FC236}">
                  <a16:creationId xmlns:a16="http://schemas.microsoft.com/office/drawing/2014/main" id="{09AC9530-1BB3-4658-9093-33B4A9630F39}"/>
                </a:ext>
              </a:extLst>
            </p:cNvPr>
            <p:cNvSpPr/>
            <p:nvPr/>
          </p:nvSpPr>
          <p:spPr>
            <a:xfrm rot="16200000">
              <a:off x="3594859" y="3273025"/>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123" name="Group 122">
              <a:extLst>
                <a:ext uri="{FF2B5EF4-FFF2-40B4-BE49-F238E27FC236}">
                  <a16:creationId xmlns:a16="http://schemas.microsoft.com/office/drawing/2014/main" id="{093C3252-074E-40E2-BD6F-D7B4EE133445}"/>
                </a:ext>
              </a:extLst>
            </p:cNvPr>
            <p:cNvGrpSpPr/>
            <p:nvPr/>
          </p:nvGrpSpPr>
          <p:grpSpPr>
            <a:xfrm>
              <a:off x="3439868" y="2956552"/>
              <a:ext cx="455745" cy="187081"/>
              <a:chOff x="7261929" y="1088663"/>
              <a:chExt cx="455745" cy="187081"/>
            </a:xfrm>
          </p:grpSpPr>
          <p:sp>
            <p:nvSpPr>
              <p:cNvPr id="125" name="Oval 124">
                <a:extLst>
                  <a:ext uri="{FF2B5EF4-FFF2-40B4-BE49-F238E27FC236}">
                    <a16:creationId xmlns:a16="http://schemas.microsoft.com/office/drawing/2014/main" id="{F01F7F28-EA65-499A-AC68-9F762611A581}"/>
                  </a:ext>
                </a:extLst>
              </p:cNvPr>
              <p:cNvSpPr/>
              <p:nvPr/>
            </p:nvSpPr>
            <p:spPr>
              <a:xfrm>
                <a:off x="7282873" y="1122431"/>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6" name="Oval 125">
                <a:extLst>
                  <a:ext uri="{FF2B5EF4-FFF2-40B4-BE49-F238E27FC236}">
                    <a16:creationId xmlns:a16="http://schemas.microsoft.com/office/drawing/2014/main" id="{721E8763-004C-46F8-9711-7DB1E85F557C}"/>
                  </a:ext>
                </a:extLst>
              </p:cNvPr>
              <p:cNvSpPr/>
              <p:nvPr/>
            </p:nvSpPr>
            <p:spPr>
              <a:xfrm>
                <a:off x="7323144" y="1159286"/>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7" name="Oval 126">
                <a:extLst>
                  <a:ext uri="{FF2B5EF4-FFF2-40B4-BE49-F238E27FC236}">
                    <a16:creationId xmlns:a16="http://schemas.microsoft.com/office/drawing/2014/main" id="{3C866023-3279-4E5F-ACBC-56BECD4B9F02}"/>
                  </a:ext>
                </a:extLst>
              </p:cNvPr>
              <p:cNvSpPr/>
              <p:nvPr/>
            </p:nvSpPr>
            <p:spPr>
              <a:xfrm>
                <a:off x="7330250" y="1169280"/>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8" name="Oval 127">
                <a:extLst>
                  <a:ext uri="{FF2B5EF4-FFF2-40B4-BE49-F238E27FC236}">
                    <a16:creationId xmlns:a16="http://schemas.microsoft.com/office/drawing/2014/main" id="{9959B17A-015B-4999-99E3-8A1759B2C022}"/>
                  </a:ext>
                </a:extLst>
              </p:cNvPr>
              <p:cNvSpPr/>
              <p:nvPr/>
            </p:nvSpPr>
            <p:spPr>
              <a:xfrm>
                <a:off x="7357198" y="1194529"/>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29" name="Picture 128">
                <a:extLst>
                  <a:ext uri="{FF2B5EF4-FFF2-40B4-BE49-F238E27FC236}">
                    <a16:creationId xmlns:a16="http://schemas.microsoft.com/office/drawing/2014/main" id="{F787652C-21D9-4B74-8AFA-CA328A771DF7}"/>
                  </a:ext>
                </a:extLst>
              </p:cNvPr>
              <p:cNvPicPr>
                <a:picLocks noChangeAspect="1"/>
              </p:cNvPicPr>
              <p:nvPr/>
            </p:nvPicPr>
            <p:blipFill>
              <a:blip r:embed="rId6"/>
              <a:stretch>
                <a:fillRect/>
              </a:stretch>
            </p:blipFill>
            <p:spPr>
              <a:xfrm rot="20463960">
                <a:off x="7261929" y="1088663"/>
                <a:ext cx="77928" cy="47623"/>
              </a:xfrm>
              <a:prstGeom prst="rect">
                <a:avLst/>
              </a:prstGeom>
            </p:spPr>
          </p:pic>
          <p:sp>
            <p:nvSpPr>
              <p:cNvPr id="130" name="Oval 129">
                <a:extLst>
                  <a:ext uri="{FF2B5EF4-FFF2-40B4-BE49-F238E27FC236}">
                    <a16:creationId xmlns:a16="http://schemas.microsoft.com/office/drawing/2014/main" id="{E274C0CA-3BC0-4C56-8283-0F452D8C0A60}"/>
                  </a:ext>
                </a:extLst>
              </p:cNvPr>
              <p:cNvSpPr/>
              <p:nvPr/>
            </p:nvSpPr>
            <p:spPr>
              <a:xfrm flipH="1">
                <a:off x="7548079" y="1125528"/>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1" name="Oval 130">
                <a:extLst>
                  <a:ext uri="{FF2B5EF4-FFF2-40B4-BE49-F238E27FC236}">
                    <a16:creationId xmlns:a16="http://schemas.microsoft.com/office/drawing/2014/main" id="{62326B0C-64CA-44B2-BCAD-E8BD3159DAFA}"/>
                  </a:ext>
                </a:extLst>
              </p:cNvPr>
              <p:cNvSpPr/>
              <p:nvPr/>
            </p:nvSpPr>
            <p:spPr>
              <a:xfrm flipH="1">
                <a:off x="7594343" y="1162383"/>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2" name="Oval 131">
                <a:extLst>
                  <a:ext uri="{FF2B5EF4-FFF2-40B4-BE49-F238E27FC236}">
                    <a16:creationId xmlns:a16="http://schemas.microsoft.com/office/drawing/2014/main" id="{AB6FE985-DDC2-458D-9DAF-A92DCD67ACE7}"/>
                  </a:ext>
                </a:extLst>
              </p:cNvPr>
              <p:cNvSpPr/>
              <p:nvPr/>
            </p:nvSpPr>
            <p:spPr>
              <a:xfrm flipH="1">
                <a:off x="7622405" y="11723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3" name="Oval 132">
                <a:extLst>
                  <a:ext uri="{FF2B5EF4-FFF2-40B4-BE49-F238E27FC236}">
                    <a16:creationId xmlns:a16="http://schemas.microsoft.com/office/drawing/2014/main" id="{70A4E015-E6E2-4617-9141-7D18294EA7EF}"/>
                  </a:ext>
                </a:extLst>
              </p:cNvPr>
              <p:cNvSpPr/>
              <p:nvPr/>
            </p:nvSpPr>
            <p:spPr>
              <a:xfrm flipH="1">
                <a:off x="7603717" y="119762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34" name="Picture 133">
                <a:extLst>
                  <a:ext uri="{FF2B5EF4-FFF2-40B4-BE49-F238E27FC236}">
                    <a16:creationId xmlns:a16="http://schemas.microsoft.com/office/drawing/2014/main" id="{482E77B3-B932-49D2-BB84-1D8D345870A7}"/>
                  </a:ext>
                </a:extLst>
              </p:cNvPr>
              <p:cNvPicPr>
                <a:picLocks noChangeAspect="1"/>
              </p:cNvPicPr>
              <p:nvPr/>
            </p:nvPicPr>
            <p:blipFill>
              <a:blip r:embed="rId6"/>
              <a:stretch>
                <a:fillRect/>
              </a:stretch>
            </p:blipFill>
            <p:spPr>
              <a:xfrm rot="1136040" flipH="1">
                <a:off x="7639746" y="1091760"/>
                <a:ext cx="77928" cy="47623"/>
              </a:xfrm>
              <a:prstGeom prst="rect">
                <a:avLst/>
              </a:prstGeom>
            </p:spPr>
          </p:pic>
        </p:grpSp>
        <p:sp>
          <p:nvSpPr>
            <p:cNvPr id="124" name="Oval 1">
              <a:extLst>
                <a:ext uri="{FF2B5EF4-FFF2-40B4-BE49-F238E27FC236}">
                  <a16:creationId xmlns:a16="http://schemas.microsoft.com/office/drawing/2014/main" id="{3C21FA1F-316E-4F6C-BC8B-79287D8C5B6D}"/>
                </a:ext>
              </a:extLst>
            </p:cNvPr>
            <p:cNvSpPr/>
            <p:nvPr/>
          </p:nvSpPr>
          <p:spPr>
            <a:xfrm>
              <a:off x="3089039" y="2464754"/>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9525" cap="flat" cmpd="sng" algn="ctr">
              <a:noFill/>
              <a:prstDash val="solid"/>
            </a:ln>
            <a:effectLst>
              <a:outerShdw dist="38100" dir="4200000" sx="96000" sy="96000" algn="t" rotWithShape="0">
                <a:srgbClr val="DA9E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EC552C69-AB00-43D1-9EA9-7A85A309F975}"/>
              </a:ext>
            </a:extLst>
          </p:cNvPr>
          <p:cNvGrpSpPr/>
          <p:nvPr/>
        </p:nvGrpSpPr>
        <p:grpSpPr>
          <a:xfrm>
            <a:off x="6902158" y="1946527"/>
            <a:ext cx="2892097" cy="1786371"/>
            <a:chOff x="2131277" y="165663"/>
            <a:chExt cx="6248412" cy="1744203"/>
          </a:xfrm>
        </p:grpSpPr>
        <p:sp>
          <p:nvSpPr>
            <p:cNvPr id="136" name="Oval Callout 1">
              <a:extLst>
                <a:ext uri="{FF2B5EF4-FFF2-40B4-BE49-F238E27FC236}">
                  <a16:creationId xmlns:a16="http://schemas.microsoft.com/office/drawing/2014/main" id="{834BE077-8AE7-4C48-B1A1-7CBFDC3F053C}"/>
                </a:ext>
              </a:extLst>
            </p:cNvPr>
            <p:cNvSpPr/>
            <p:nvPr/>
          </p:nvSpPr>
          <p:spPr>
            <a:xfrm>
              <a:off x="2131277" y="165663"/>
              <a:ext cx="6240416" cy="1744203"/>
            </a:xfrm>
            <a:prstGeom prst="wedgeEllipseCallout">
              <a:avLst>
                <a:gd name="adj1" fmla="val 10534"/>
                <a:gd name="adj2" fmla="val 59181"/>
              </a:avLst>
            </a:prstGeom>
            <a:solidFill>
              <a:schemeClr val="bg1">
                <a:lumMod val="9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TextBox 136">
              <a:extLst>
                <a:ext uri="{FF2B5EF4-FFF2-40B4-BE49-F238E27FC236}">
                  <a16:creationId xmlns:a16="http://schemas.microsoft.com/office/drawing/2014/main" id="{10A01CF0-8ECA-43E3-A53B-C8EF6A499C9E}"/>
                </a:ext>
              </a:extLst>
            </p:cNvPr>
            <p:cNvSpPr txBox="1"/>
            <p:nvPr/>
          </p:nvSpPr>
          <p:spPr>
            <a:xfrm>
              <a:off x="2260573" y="646640"/>
              <a:ext cx="6119116" cy="1171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Good, I really like the French toast.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Thank you!</a:t>
              </a:r>
            </a:p>
          </p:txBody>
        </p:sp>
      </p:grpSp>
      <p:sp>
        <p:nvSpPr>
          <p:cNvPr id="145" name="Rectangle 144">
            <a:extLst>
              <a:ext uri="{FF2B5EF4-FFF2-40B4-BE49-F238E27FC236}">
                <a16:creationId xmlns:a16="http://schemas.microsoft.com/office/drawing/2014/main" id="{503AFA14-7E25-46D6-8B20-C5AB726E1DE8}"/>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6" name="Freeform: Shape 36">
            <a:extLst>
              <a:ext uri="{FF2B5EF4-FFF2-40B4-BE49-F238E27FC236}">
                <a16:creationId xmlns:a16="http://schemas.microsoft.com/office/drawing/2014/main" id="{4582E500-4675-429E-9660-B2BCC193BF64}"/>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47" name="Picture 146">
            <a:extLst>
              <a:ext uri="{FF2B5EF4-FFF2-40B4-BE49-F238E27FC236}">
                <a16:creationId xmlns:a16="http://schemas.microsoft.com/office/drawing/2014/main" id="{FBCDA36B-074F-42D0-BF79-2402A35C1445}"/>
              </a:ext>
            </a:extLst>
          </p:cNvPr>
          <p:cNvPicPr>
            <a:picLocks noChangeAspect="1"/>
          </p:cNvPicPr>
          <p:nvPr/>
        </p:nvPicPr>
        <p:blipFill rotWithShape="1">
          <a:blip r:embed="rId7"/>
          <a:srcRect r="79017"/>
          <a:stretch/>
        </p:blipFill>
        <p:spPr>
          <a:xfrm>
            <a:off x="4082960" y="-17697"/>
            <a:ext cx="1326585" cy="1011228"/>
          </a:xfrm>
          <a:prstGeom prst="rect">
            <a:avLst/>
          </a:prstGeom>
        </p:spPr>
      </p:pic>
      <p:sp>
        <p:nvSpPr>
          <p:cNvPr id="148" name="Title 1">
            <a:extLst>
              <a:ext uri="{FF2B5EF4-FFF2-40B4-BE49-F238E27FC236}">
                <a16:creationId xmlns:a16="http://schemas.microsoft.com/office/drawing/2014/main" id="{17CE5528-8EA6-47EB-8A81-F9B4B350018B}"/>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49" name="Picture 148">
            <a:extLst>
              <a:ext uri="{FF2B5EF4-FFF2-40B4-BE49-F238E27FC236}">
                <a16:creationId xmlns:a16="http://schemas.microsoft.com/office/drawing/2014/main" id="{F10E91E5-ADA1-49B0-A3CE-0987CE65224C}"/>
              </a:ext>
            </a:extLst>
          </p:cNvPr>
          <p:cNvPicPr>
            <a:picLocks noChangeAspect="1"/>
          </p:cNvPicPr>
          <p:nvPr/>
        </p:nvPicPr>
        <p:blipFill rotWithShape="1">
          <a:blip r:embed="rId7"/>
          <a:srcRect r="79017"/>
          <a:stretch/>
        </p:blipFill>
        <p:spPr>
          <a:xfrm flipV="1">
            <a:off x="7862893" y="-5976"/>
            <a:ext cx="1326585" cy="944962"/>
          </a:xfrm>
          <a:prstGeom prst="rect">
            <a:avLst/>
          </a:prstGeom>
        </p:spPr>
      </p:pic>
      <p:sp>
        <p:nvSpPr>
          <p:cNvPr id="150" name="Rectangle 149">
            <a:extLst>
              <a:ext uri="{FF2B5EF4-FFF2-40B4-BE49-F238E27FC236}">
                <a16:creationId xmlns:a16="http://schemas.microsoft.com/office/drawing/2014/main" id="{95686B29-47B4-4E9F-81A6-90F4C5CCF34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1" name="Freeform: Shape 36">
            <a:extLst>
              <a:ext uri="{FF2B5EF4-FFF2-40B4-BE49-F238E27FC236}">
                <a16:creationId xmlns:a16="http://schemas.microsoft.com/office/drawing/2014/main" id="{24CE7956-E707-4E9B-B8B5-AF7001D83FE1}"/>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52" name="Picture 151">
            <a:extLst>
              <a:ext uri="{FF2B5EF4-FFF2-40B4-BE49-F238E27FC236}">
                <a16:creationId xmlns:a16="http://schemas.microsoft.com/office/drawing/2014/main" id="{AA498E5A-A054-4B31-A726-0163C9F654BB}"/>
              </a:ext>
            </a:extLst>
          </p:cNvPr>
          <p:cNvPicPr>
            <a:picLocks noChangeAspect="1"/>
          </p:cNvPicPr>
          <p:nvPr/>
        </p:nvPicPr>
        <p:blipFill rotWithShape="1">
          <a:blip r:embed="rId7"/>
          <a:srcRect r="79017"/>
          <a:stretch/>
        </p:blipFill>
        <p:spPr>
          <a:xfrm>
            <a:off x="5600864" y="-17697"/>
            <a:ext cx="1326585" cy="1011228"/>
          </a:xfrm>
          <a:prstGeom prst="rect">
            <a:avLst/>
          </a:prstGeom>
        </p:spPr>
      </p:pic>
      <p:sp>
        <p:nvSpPr>
          <p:cNvPr id="153" name="Freeform: Shape 36">
            <a:extLst>
              <a:ext uri="{FF2B5EF4-FFF2-40B4-BE49-F238E27FC236}">
                <a16:creationId xmlns:a16="http://schemas.microsoft.com/office/drawing/2014/main" id="{6FAE196F-1232-461A-90D8-55EB30F9FB68}"/>
              </a:ext>
            </a:extLst>
          </p:cNvPr>
          <p:cNvSpPr/>
          <p:nvPr/>
        </p:nvSpPr>
        <p:spPr>
          <a:xfrm flipH="1">
            <a:off x="-1" y="1188847"/>
            <a:ext cx="600811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Build Valued Customers</a:t>
            </a:r>
          </a:p>
        </p:txBody>
      </p:sp>
    </p:spTree>
    <p:extLst>
      <p:ext uri="{BB962C8B-B14F-4D97-AF65-F5344CB8AC3E}">
        <p14:creationId xmlns:p14="http://schemas.microsoft.com/office/powerpoint/2010/main" val="159468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0-#ppt_w/2"/>
                                          </p:val>
                                        </p:tav>
                                        <p:tav tm="100000">
                                          <p:val>
                                            <p:strVal val="#ppt_x"/>
                                          </p:val>
                                        </p:tav>
                                      </p:tavLst>
                                    </p:anim>
                                    <p:anim calcmode="lin" valueType="num">
                                      <p:cBhvr additive="base">
                                        <p:cTn id="8" dur="500" fill="hold"/>
                                        <p:tgtEl>
                                          <p:spTgt spid="1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1000"/>
                                  </p:stCondLst>
                                  <p:childTnLst>
                                    <p:set>
                                      <p:cBhvr>
                                        <p:cTn id="11" dur="1" fill="hold">
                                          <p:stCondLst>
                                            <p:cond delay="0"/>
                                          </p:stCondLst>
                                        </p:cTn>
                                        <p:tgtEl>
                                          <p:spTgt spid="42"/>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2.77778E-6 4.44444E-6 L 0.96146 -0.1169 " pathEditMode="relative" rAng="0" ptsTypes="AA">
                                      <p:cBhvr>
                                        <p:cTn id="13" dur="2000" fill="hold"/>
                                        <p:tgtEl>
                                          <p:spTgt spid="59"/>
                                        </p:tgtEl>
                                        <p:attrNameLst>
                                          <p:attrName>ppt_x</p:attrName>
                                          <p:attrName>ppt_y</p:attrName>
                                        </p:attrNameLst>
                                      </p:cBhvr>
                                      <p:rCtr x="48073" y="-5856"/>
                                    </p:animMotion>
                                  </p:childTnLst>
                                </p:cTn>
                              </p:par>
                              <p:par>
                                <p:cTn id="14" presetID="42" presetClass="path" presetSubtype="0" accel="50000" decel="50000" fill="hold" nodeType="withEffect">
                                  <p:stCondLst>
                                    <p:cond delay="0"/>
                                  </p:stCondLst>
                                  <p:childTnLst>
                                    <p:animMotion origin="layout" path="M 1.11111E-6 1.85185E-6 L 0.90087 -0.14329 " pathEditMode="relative" rAng="0" ptsTypes="AA">
                                      <p:cBhvr>
                                        <p:cTn id="15" dur="2000" fill="hold"/>
                                        <p:tgtEl>
                                          <p:spTgt spid="94"/>
                                        </p:tgtEl>
                                        <p:attrNameLst>
                                          <p:attrName>ppt_x</p:attrName>
                                          <p:attrName>ppt_y</p:attrName>
                                        </p:attrNameLst>
                                      </p:cBhvr>
                                      <p:rCtr x="45035" y="-7176"/>
                                    </p:animMotion>
                                  </p:childTnLst>
                                </p:cTn>
                              </p:par>
                            </p:childTnLst>
                          </p:cTn>
                        </p:par>
                        <p:par>
                          <p:cTn id="16" fill="hold">
                            <p:stCondLst>
                              <p:cond delay="2500"/>
                            </p:stCondLst>
                            <p:childTnLst>
                              <p:par>
                                <p:cTn id="17" presetID="1" presetClass="exit" presetSubtype="0" fill="hold" nodeType="afterEffect">
                                  <p:stCondLst>
                                    <p:cond delay="2500"/>
                                  </p:stCondLst>
                                  <p:childTnLst>
                                    <p:set>
                                      <p:cBhvr>
                                        <p:cTn id="18" dur="1" fill="hold">
                                          <p:stCondLst>
                                            <p:cond delay="749"/>
                                          </p:stCondLst>
                                        </p:cTn>
                                        <p:tgtEl>
                                          <p:spTgt spid="59"/>
                                        </p:tgtEl>
                                        <p:attrNameLst>
                                          <p:attrName>style.visibility</p:attrName>
                                        </p:attrNameLst>
                                      </p:cBhvr>
                                      <p:to>
                                        <p:strVal val="hidden"/>
                                      </p:to>
                                    </p:set>
                                  </p:childTnLst>
                                </p:cTn>
                              </p:par>
                            </p:childTnLst>
                          </p:cTn>
                        </p:par>
                        <p:par>
                          <p:cTn id="19" fill="hold">
                            <p:stCondLst>
                              <p:cond delay="5750"/>
                            </p:stCondLst>
                            <p:childTnLst>
                              <p:par>
                                <p:cTn id="20" presetID="1" presetClass="entr" presetSubtype="0"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249"/>
                                          </p:stCondLst>
                                        </p:cTn>
                                        <p:tgtEl>
                                          <p:spTgt spid="135"/>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503AFA14-7E25-46D6-8B20-C5AB726E1DE8}"/>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6" name="Freeform: Shape 36">
            <a:extLst>
              <a:ext uri="{FF2B5EF4-FFF2-40B4-BE49-F238E27FC236}">
                <a16:creationId xmlns:a16="http://schemas.microsoft.com/office/drawing/2014/main" id="{4582E500-4675-429E-9660-B2BCC193BF64}"/>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47" name="Picture 146">
            <a:extLst>
              <a:ext uri="{FF2B5EF4-FFF2-40B4-BE49-F238E27FC236}">
                <a16:creationId xmlns:a16="http://schemas.microsoft.com/office/drawing/2014/main" id="{FBCDA36B-074F-42D0-BF79-2402A35C1445}"/>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148" name="Title 1">
            <a:extLst>
              <a:ext uri="{FF2B5EF4-FFF2-40B4-BE49-F238E27FC236}">
                <a16:creationId xmlns:a16="http://schemas.microsoft.com/office/drawing/2014/main" id="{17CE5528-8EA6-47EB-8A81-F9B4B350018B}"/>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49" name="Picture 148">
            <a:extLst>
              <a:ext uri="{FF2B5EF4-FFF2-40B4-BE49-F238E27FC236}">
                <a16:creationId xmlns:a16="http://schemas.microsoft.com/office/drawing/2014/main" id="{F10E91E5-ADA1-49B0-A3CE-0987CE65224C}"/>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150" name="Rectangle 149">
            <a:extLst>
              <a:ext uri="{FF2B5EF4-FFF2-40B4-BE49-F238E27FC236}">
                <a16:creationId xmlns:a16="http://schemas.microsoft.com/office/drawing/2014/main" id="{95686B29-47B4-4E9F-81A6-90F4C5CCF34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1" name="Freeform: Shape 36">
            <a:extLst>
              <a:ext uri="{FF2B5EF4-FFF2-40B4-BE49-F238E27FC236}">
                <a16:creationId xmlns:a16="http://schemas.microsoft.com/office/drawing/2014/main" id="{24CE7956-E707-4E9B-B8B5-AF7001D83FE1}"/>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52" name="Picture 151">
            <a:extLst>
              <a:ext uri="{FF2B5EF4-FFF2-40B4-BE49-F238E27FC236}">
                <a16:creationId xmlns:a16="http://schemas.microsoft.com/office/drawing/2014/main" id="{AA498E5A-A054-4B31-A726-0163C9F654BB}"/>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153" name="Freeform: Shape 36">
            <a:extLst>
              <a:ext uri="{FF2B5EF4-FFF2-40B4-BE49-F238E27FC236}">
                <a16:creationId xmlns:a16="http://schemas.microsoft.com/office/drawing/2014/main" id="{6FAE196F-1232-461A-90D8-55EB30F9FB68}"/>
              </a:ext>
            </a:extLst>
          </p:cNvPr>
          <p:cNvSpPr/>
          <p:nvPr/>
        </p:nvSpPr>
        <p:spPr>
          <a:xfrm flipH="1">
            <a:off x="-2" y="1188847"/>
            <a:ext cx="6439712"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Build Valued Customers</a:t>
            </a:r>
          </a:p>
        </p:txBody>
      </p:sp>
      <p:pic>
        <p:nvPicPr>
          <p:cNvPr id="138" name="Picture 137">
            <a:extLst>
              <a:ext uri="{FF2B5EF4-FFF2-40B4-BE49-F238E27FC236}">
                <a16:creationId xmlns:a16="http://schemas.microsoft.com/office/drawing/2014/main" id="{BEC98811-48C1-4EF1-8CC9-C63B4A793739}"/>
              </a:ext>
            </a:extLst>
          </p:cNvPr>
          <p:cNvPicPr>
            <a:picLocks noChangeAspect="1"/>
          </p:cNvPicPr>
          <p:nvPr/>
        </p:nvPicPr>
        <p:blipFill>
          <a:blip r:embed="rId4"/>
          <a:stretch>
            <a:fillRect/>
          </a:stretch>
        </p:blipFill>
        <p:spPr>
          <a:xfrm>
            <a:off x="961585" y="2298563"/>
            <a:ext cx="4666158" cy="4446943"/>
          </a:xfrm>
          <a:prstGeom prst="rect">
            <a:avLst/>
          </a:prstGeom>
        </p:spPr>
      </p:pic>
      <p:grpSp>
        <p:nvGrpSpPr>
          <p:cNvPr id="139" name="Group 138">
            <a:extLst>
              <a:ext uri="{FF2B5EF4-FFF2-40B4-BE49-F238E27FC236}">
                <a16:creationId xmlns:a16="http://schemas.microsoft.com/office/drawing/2014/main" id="{4109B920-AACF-4B78-B87E-0FF180810FE0}"/>
              </a:ext>
            </a:extLst>
          </p:cNvPr>
          <p:cNvGrpSpPr/>
          <p:nvPr/>
        </p:nvGrpSpPr>
        <p:grpSpPr>
          <a:xfrm>
            <a:off x="7165212" y="3507907"/>
            <a:ext cx="1543183" cy="2925635"/>
            <a:chOff x="3952352" y="2925625"/>
            <a:chExt cx="1393860" cy="2632653"/>
          </a:xfrm>
        </p:grpSpPr>
        <p:sp>
          <p:nvSpPr>
            <p:cNvPr id="140" name="Oval 139">
              <a:extLst>
                <a:ext uri="{FF2B5EF4-FFF2-40B4-BE49-F238E27FC236}">
                  <a16:creationId xmlns:a16="http://schemas.microsoft.com/office/drawing/2014/main" id="{19FE2C38-5795-4F4E-98CF-3DDC0954F317}"/>
                </a:ext>
              </a:extLst>
            </p:cNvPr>
            <p:cNvSpPr/>
            <p:nvPr/>
          </p:nvSpPr>
          <p:spPr>
            <a:xfrm>
              <a:off x="3982947" y="5235909"/>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Rectangle: Rounded Corners 341">
              <a:extLst>
                <a:ext uri="{FF2B5EF4-FFF2-40B4-BE49-F238E27FC236}">
                  <a16:creationId xmlns:a16="http://schemas.microsoft.com/office/drawing/2014/main" id="{B5668D87-B978-4AE8-AE8C-82AB6C18514A}"/>
                </a:ext>
              </a:extLst>
            </p:cNvPr>
            <p:cNvSpPr/>
            <p:nvPr/>
          </p:nvSpPr>
          <p:spPr>
            <a:xfrm>
              <a:off x="4419623" y="2925625"/>
              <a:ext cx="569641" cy="2150645"/>
            </a:xfrm>
            <a:prstGeom prst="roundRect">
              <a:avLst>
                <a:gd name="adj" fmla="val 43421"/>
              </a:avLst>
            </a:prstGeom>
            <a:noFill/>
            <a:ln w="539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2" name="Group 141">
              <a:extLst>
                <a:ext uri="{FF2B5EF4-FFF2-40B4-BE49-F238E27FC236}">
                  <a16:creationId xmlns:a16="http://schemas.microsoft.com/office/drawing/2014/main" id="{D2186012-C12F-449A-B56B-A10740C9AA46}"/>
                </a:ext>
              </a:extLst>
            </p:cNvPr>
            <p:cNvGrpSpPr/>
            <p:nvPr/>
          </p:nvGrpSpPr>
          <p:grpSpPr>
            <a:xfrm>
              <a:off x="3952352" y="3821053"/>
              <a:ext cx="1362075" cy="1586591"/>
              <a:chOff x="3952352" y="3821053"/>
              <a:chExt cx="1362075" cy="1586591"/>
            </a:xfrm>
          </p:grpSpPr>
          <p:sp>
            <p:nvSpPr>
              <p:cNvPr id="154" name="Cube 153">
                <a:extLst>
                  <a:ext uri="{FF2B5EF4-FFF2-40B4-BE49-F238E27FC236}">
                    <a16:creationId xmlns:a16="http://schemas.microsoft.com/office/drawing/2014/main" id="{4C4C1E56-7225-4486-8892-DEE45FDBF3F0}"/>
                  </a:ext>
                </a:extLst>
              </p:cNvPr>
              <p:cNvSpPr/>
              <p:nvPr/>
            </p:nvSpPr>
            <p:spPr>
              <a:xfrm>
                <a:off x="3952352" y="4134230"/>
                <a:ext cx="1362075" cy="1273414"/>
              </a:xfrm>
              <a:prstGeom prst="cub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Cube 154">
                <a:extLst>
                  <a:ext uri="{FF2B5EF4-FFF2-40B4-BE49-F238E27FC236}">
                    <a16:creationId xmlns:a16="http://schemas.microsoft.com/office/drawing/2014/main" id="{EE41D5E2-E458-4A86-86B7-3D9853E95D7C}"/>
                  </a:ext>
                </a:extLst>
              </p:cNvPr>
              <p:cNvSpPr/>
              <p:nvPr/>
            </p:nvSpPr>
            <p:spPr>
              <a:xfrm>
                <a:off x="4015049" y="3821053"/>
                <a:ext cx="1289853" cy="567945"/>
              </a:xfrm>
              <a:prstGeom prst="cube">
                <a:avLst>
                  <a:gd name="adj" fmla="val 39109"/>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6" name="Group 155">
                <a:extLst>
                  <a:ext uri="{FF2B5EF4-FFF2-40B4-BE49-F238E27FC236}">
                    <a16:creationId xmlns:a16="http://schemas.microsoft.com/office/drawing/2014/main" id="{7E665127-DF1E-459F-977E-22661DA55254}"/>
                  </a:ext>
                </a:extLst>
              </p:cNvPr>
              <p:cNvGrpSpPr/>
              <p:nvPr/>
            </p:nvGrpSpPr>
            <p:grpSpPr>
              <a:xfrm>
                <a:off x="4190931" y="4540258"/>
                <a:ext cx="569641" cy="700282"/>
                <a:chOff x="859632" y="2338402"/>
                <a:chExt cx="571500" cy="788345"/>
              </a:xfrm>
            </p:grpSpPr>
            <p:sp>
              <p:nvSpPr>
                <p:cNvPr id="157" name="Rectangle 156">
                  <a:extLst>
                    <a:ext uri="{FF2B5EF4-FFF2-40B4-BE49-F238E27FC236}">
                      <a16:creationId xmlns:a16="http://schemas.microsoft.com/office/drawing/2014/main" id="{7223A258-2854-428A-AA57-1D02BF2AE937}"/>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158" name="Picture 157">
                  <a:extLst>
                    <a:ext uri="{FF2B5EF4-FFF2-40B4-BE49-F238E27FC236}">
                      <a16:creationId xmlns:a16="http://schemas.microsoft.com/office/drawing/2014/main" id="{3D11E42B-6562-4C02-A12A-50C3BBD00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143" name="Oval 142">
              <a:extLst>
                <a:ext uri="{FF2B5EF4-FFF2-40B4-BE49-F238E27FC236}">
                  <a16:creationId xmlns:a16="http://schemas.microsoft.com/office/drawing/2014/main" id="{47FDD770-ABD1-4B3D-9B70-9DC7C586FC99}"/>
                </a:ext>
              </a:extLst>
            </p:cNvPr>
            <p:cNvSpPr/>
            <p:nvPr/>
          </p:nvSpPr>
          <p:spPr>
            <a:xfrm>
              <a:off x="4994310" y="5262986"/>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Oval 143">
              <a:extLst>
                <a:ext uri="{FF2B5EF4-FFF2-40B4-BE49-F238E27FC236}">
                  <a16:creationId xmlns:a16="http://schemas.microsoft.com/office/drawing/2014/main" id="{BF14A3CD-F5E4-4D79-8FBD-80BC249FA60D}"/>
                </a:ext>
              </a:extLst>
            </p:cNvPr>
            <p:cNvSpPr/>
            <p:nvPr/>
          </p:nvSpPr>
          <p:spPr>
            <a:xfrm>
              <a:off x="5174762" y="5065791"/>
              <a:ext cx="171450" cy="295292"/>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9" name="Group 158">
            <a:extLst>
              <a:ext uri="{FF2B5EF4-FFF2-40B4-BE49-F238E27FC236}">
                <a16:creationId xmlns:a16="http://schemas.microsoft.com/office/drawing/2014/main" id="{D3101F2E-7647-4803-AD26-EF7F90EA6066}"/>
              </a:ext>
            </a:extLst>
          </p:cNvPr>
          <p:cNvGrpSpPr/>
          <p:nvPr/>
        </p:nvGrpSpPr>
        <p:grpSpPr>
          <a:xfrm>
            <a:off x="8052909" y="1449136"/>
            <a:ext cx="2772335" cy="5095579"/>
            <a:chOff x="6085842" y="1766450"/>
            <a:chExt cx="2460414" cy="4546470"/>
          </a:xfrm>
        </p:grpSpPr>
        <p:sp>
          <p:nvSpPr>
            <p:cNvPr id="160" name="Freeform: Shape 1276">
              <a:extLst>
                <a:ext uri="{FF2B5EF4-FFF2-40B4-BE49-F238E27FC236}">
                  <a16:creationId xmlns:a16="http://schemas.microsoft.com/office/drawing/2014/main" id="{ADB933C4-9EC6-4C6D-A2E6-644AF2769E1B}"/>
                </a:ext>
              </a:extLst>
            </p:cNvPr>
            <p:cNvSpPr/>
            <p:nvPr/>
          </p:nvSpPr>
          <p:spPr>
            <a:xfrm rot="2000829" flipH="1">
              <a:off x="6085842" y="3385760"/>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161" name="Group 160">
              <a:extLst>
                <a:ext uri="{FF2B5EF4-FFF2-40B4-BE49-F238E27FC236}">
                  <a16:creationId xmlns:a16="http://schemas.microsoft.com/office/drawing/2014/main" id="{DC235879-7BFC-425F-BDCB-8035D9CA9200}"/>
                </a:ext>
              </a:extLst>
            </p:cNvPr>
            <p:cNvGrpSpPr/>
            <p:nvPr/>
          </p:nvGrpSpPr>
          <p:grpSpPr>
            <a:xfrm>
              <a:off x="6933999" y="1766450"/>
              <a:ext cx="1612257" cy="4546470"/>
              <a:chOff x="6933999" y="1766450"/>
              <a:chExt cx="1612257" cy="4546470"/>
            </a:xfrm>
          </p:grpSpPr>
          <p:grpSp>
            <p:nvGrpSpPr>
              <p:cNvPr id="162" name="Group 161">
                <a:extLst>
                  <a:ext uri="{FF2B5EF4-FFF2-40B4-BE49-F238E27FC236}">
                    <a16:creationId xmlns:a16="http://schemas.microsoft.com/office/drawing/2014/main" id="{8624C8AC-3850-4772-A6F6-641BBEA4093F}"/>
                  </a:ext>
                </a:extLst>
              </p:cNvPr>
              <p:cNvGrpSpPr/>
              <p:nvPr/>
            </p:nvGrpSpPr>
            <p:grpSpPr>
              <a:xfrm>
                <a:off x="6933999" y="4803676"/>
                <a:ext cx="1606514" cy="1509244"/>
                <a:chOff x="-2376531" y="6832600"/>
                <a:chExt cx="1606514" cy="1509244"/>
              </a:xfrm>
            </p:grpSpPr>
            <p:pic>
              <p:nvPicPr>
                <p:cNvPr id="171" name="Picture 170">
                  <a:extLst>
                    <a:ext uri="{FF2B5EF4-FFF2-40B4-BE49-F238E27FC236}">
                      <a16:creationId xmlns:a16="http://schemas.microsoft.com/office/drawing/2014/main" id="{017434F4-686B-4AA5-95FD-71A53E293B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172" name="Rectangle 171">
                  <a:extLst>
                    <a:ext uri="{FF2B5EF4-FFF2-40B4-BE49-F238E27FC236}">
                      <a16:creationId xmlns:a16="http://schemas.microsoft.com/office/drawing/2014/main" id="{4F233C2F-9632-4F77-9837-2D3A5C767F4D}"/>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3" name="Group 162">
                <a:extLst>
                  <a:ext uri="{FF2B5EF4-FFF2-40B4-BE49-F238E27FC236}">
                    <a16:creationId xmlns:a16="http://schemas.microsoft.com/office/drawing/2014/main" id="{B006CA11-3434-4EEB-BF41-0F5CEF632968}"/>
                  </a:ext>
                </a:extLst>
              </p:cNvPr>
              <p:cNvGrpSpPr/>
              <p:nvPr/>
            </p:nvGrpSpPr>
            <p:grpSpPr>
              <a:xfrm flipH="1">
                <a:off x="8158770" y="3511001"/>
                <a:ext cx="384447" cy="1651647"/>
                <a:chOff x="8693479" y="9726083"/>
                <a:chExt cx="384447" cy="1651647"/>
              </a:xfrm>
            </p:grpSpPr>
            <p:sp>
              <p:nvSpPr>
                <p:cNvPr id="168" name="Flowchart: Terminator 167">
                  <a:extLst>
                    <a:ext uri="{FF2B5EF4-FFF2-40B4-BE49-F238E27FC236}">
                      <a16:creationId xmlns:a16="http://schemas.microsoft.com/office/drawing/2014/main" id="{FEEEC85F-0AED-4FFD-A098-4350C49C1158}"/>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69" name="Flowchart: Terminator 1151">
                  <a:extLst>
                    <a:ext uri="{FF2B5EF4-FFF2-40B4-BE49-F238E27FC236}">
                      <a16:creationId xmlns:a16="http://schemas.microsoft.com/office/drawing/2014/main" id="{613AB799-C9C6-4CB8-A9F3-000F7D1C5D33}"/>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70" name="Freeform: Shape 1178">
                  <a:extLst>
                    <a:ext uri="{FF2B5EF4-FFF2-40B4-BE49-F238E27FC236}">
                      <a16:creationId xmlns:a16="http://schemas.microsoft.com/office/drawing/2014/main" id="{CA0E4C70-1059-44D1-BB8D-B0C3D572C04D}"/>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4" name="Rectangle 163">
                <a:extLst>
                  <a:ext uri="{FF2B5EF4-FFF2-40B4-BE49-F238E27FC236}">
                    <a16:creationId xmlns:a16="http://schemas.microsoft.com/office/drawing/2014/main" id="{459965E8-8005-4E28-B7DF-F2E2F21BC47F}"/>
                  </a:ext>
                </a:extLst>
              </p:cNvPr>
              <p:cNvSpPr/>
              <p:nvPr/>
            </p:nvSpPr>
            <p:spPr>
              <a:xfrm>
                <a:off x="7271739" y="3876144"/>
                <a:ext cx="962705" cy="95293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5" name="Group 164">
                <a:extLst>
                  <a:ext uri="{FF2B5EF4-FFF2-40B4-BE49-F238E27FC236}">
                    <a16:creationId xmlns:a16="http://schemas.microsoft.com/office/drawing/2014/main" id="{EA2AF768-1BA8-433D-9ECA-37282736C9B1}"/>
                  </a:ext>
                </a:extLst>
              </p:cNvPr>
              <p:cNvGrpSpPr/>
              <p:nvPr/>
            </p:nvGrpSpPr>
            <p:grpSpPr>
              <a:xfrm>
                <a:off x="6939742" y="1766450"/>
                <a:ext cx="1606514" cy="2386247"/>
                <a:chOff x="6939742" y="1766450"/>
                <a:chExt cx="1606514" cy="2386247"/>
              </a:xfrm>
            </p:grpSpPr>
            <p:sp>
              <p:nvSpPr>
                <p:cNvPr id="166" name="Oval 165">
                  <a:extLst>
                    <a:ext uri="{FF2B5EF4-FFF2-40B4-BE49-F238E27FC236}">
                      <a16:creationId xmlns:a16="http://schemas.microsoft.com/office/drawing/2014/main" id="{6AA67D5E-1CF8-46E5-87D3-006C6ED2A069}"/>
                    </a:ext>
                  </a:extLst>
                </p:cNvPr>
                <p:cNvSpPr/>
                <p:nvPr/>
              </p:nvSpPr>
              <p:spPr>
                <a:xfrm>
                  <a:off x="8333412" y="2447682"/>
                  <a:ext cx="184663" cy="396585"/>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7" name="Picture 166">
                  <a:extLst>
                    <a:ext uri="{FF2B5EF4-FFF2-40B4-BE49-F238E27FC236}">
                      <a16:creationId xmlns:a16="http://schemas.microsoft.com/office/drawing/2014/main" id="{8D4ACD94-75F4-4297-855E-931EA71AA6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7720"/>
                <a:stretch/>
              </p:blipFill>
              <p:spPr bwMode="auto">
                <a:xfrm>
                  <a:off x="6939742" y="176645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14199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0-#ppt_w/2"/>
                                          </p:val>
                                        </p:tav>
                                        <p:tav tm="100000">
                                          <p:val>
                                            <p:strVal val="#ppt_x"/>
                                          </p:val>
                                        </p:tav>
                                      </p:tavLst>
                                    </p:anim>
                                    <p:anim calcmode="lin" valueType="num">
                                      <p:cBhvr additive="base">
                                        <p:cTn id="8" dur="500" fill="hold"/>
                                        <p:tgtEl>
                                          <p:spTgt spid="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C80D1E39-9A13-4FA5-87FB-3DD95B0B1E1B}"/>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Freeform: Shape 36">
            <a:extLst>
              <a:ext uri="{FF2B5EF4-FFF2-40B4-BE49-F238E27FC236}">
                <a16:creationId xmlns:a16="http://schemas.microsoft.com/office/drawing/2014/main" id="{C9FE3669-88A8-4A86-8230-DA3913ACC59F}"/>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07" name="Picture 106">
            <a:extLst>
              <a:ext uri="{FF2B5EF4-FFF2-40B4-BE49-F238E27FC236}">
                <a16:creationId xmlns:a16="http://schemas.microsoft.com/office/drawing/2014/main" id="{1CC7642F-E2D1-4C7B-B75F-54BFC40BCB33}"/>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108" name="Title 1">
            <a:extLst>
              <a:ext uri="{FF2B5EF4-FFF2-40B4-BE49-F238E27FC236}">
                <a16:creationId xmlns:a16="http://schemas.microsoft.com/office/drawing/2014/main" id="{EEB0CF33-AEE8-40B5-9B3A-66E6B52C4FA9}"/>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09" name="Picture 108">
            <a:extLst>
              <a:ext uri="{FF2B5EF4-FFF2-40B4-BE49-F238E27FC236}">
                <a16:creationId xmlns:a16="http://schemas.microsoft.com/office/drawing/2014/main" id="{F6A626FB-B75E-4317-9990-DF548D3810B5}"/>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110" name="Rectangle 109">
            <a:extLst>
              <a:ext uri="{FF2B5EF4-FFF2-40B4-BE49-F238E27FC236}">
                <a16:creationId xmlns:a16="http://schemas.microsoft.com/office/drawing/2014/main" id="{F77876D9-7461-411F-830A-1DBDBA72A7E5}"/>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Freeform: Shape 36">
            <a:extLst>
              <a:ext uri="{FF2B5EF4-FFF2-40B4-BE49-F238E27FC236}">
                <a16:creationId xmlns:a16="http://schemas.microsoft.com/office/drawing/2014/main" id="{154D6A3A-285E-4C67-9348-4498E2F78588}"/>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12" name="Picture 111">
            <a:extLst>
              <a:ext uri="{FF2B5EF4-FFF2-40B4-BE49-F238E27FC236}">
                <a16:creationId xmlns:a16="http://schemas.microsoft.com/office/drawing/2014/main" id="{AB5B62C3-EEEA-4AC7-AE16-6E7DA7356020}"/>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113" name="Freeform: Shape 36">
            <a:extLst>
              <a:ext uri="{FF2B5EF4-FFF2-40B4-BE49-F238E27FC236}">
                <a16:creationId xmlns:a16="http://schemas.microsoft.com/office/drawing/2014/main" id="{462B5CB7-F023-4977-8618-CB26C73D654B}"/>
              </a:ext>
            </a:extLst>
          </p:cNvPr>
          <p:cNvSpPr/>
          <p:nvPr/>
        </p:nvSpPr>
        <p:spPr>
          <a:xfrm flipH="1">
            <a:off x="-2" y="1188847"/>
            <a:ext cx="636927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Avoid Negativity</a:t>
            </a:r>
          </a:p>
        </p:txBody>
      </p:sp>
      <p:sp>
        <p:nvSpPr>
          <p:cNvPr id="114" name="Freeform: Shape 90">
            <a:extLst>
              <a:ext uri="{FF2B5EF4-FFF2-40B4-BE49-F238E27FC236}">
                <a16:creationId xmlns:a16="http://schemas.microsoft.com/office/drawing/2014/main" id="{D7EF1767-AF1B-4A25-9CA4-1F8DFBF3F73E}"/>
              </a:ext>
            </a:extLst>
          </p:cNvPr>
          <p:cNvSpPr/>
          <p:nvPr/>
        </p:nvSpPr>
        <p:spPr>
          <a:xfrm>
            <a:off x="-2" y="5092570"/>
            <a:ext cx="12293602" cy="1760221"/>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a:extLst>
              <a:ext uri="{FF2B5EF4-FFF2-40B4-BE49-F238E27FC236}">
                <a16:creationId xmlns:a16="http://schemas.microsoft.com/office/drawing/2014/main" id="{3F3184B4-16A9-4F78-9B99-44D5D99BE09C}"/>
              </a:ext>
            </a:extLst>
          </p:cNvPr>
          <p:cNvPicPr>
            <a:picLocks noChangeAspect="1"/>
          </p:cNvPicPr>
          <p:nvPr/>
        </p:nvPicPr>
        <p:blipFill>
          <a:blip r:embed="rId4"/>
          <a:stretch>
            <a:fillRect/>
          </a:stretch>
        </p:blipFill>
        <p:spPr>
          <a:xfrm>
            <a:off x="9158127" y="1420587"/>
            <a:ext cx="1655491" cy="4629240"/>
          </a:xfrm>
          <a:prstGeom prst="rect">
            <a:avLst/>
          </a:prstGeom>
        </p:spPr>
      </p:pic>
      <p:grpSp>
        <p:nvGrpSpPr>
          <p:cNvPr id="116" name="Group 115">
            <a:extLst>
              <a:ext uri="{FF2B5EF4-FFF2-40B4-BE49-F238E27FC236}">
                <a16:creationId xmlns:a16="http://schemas.microsoft.com/office/drawing/2014/main" id="{CFB4593C-3C1E-4BB8-AFE0-F5A4F2C82FEE}"/>
              </a:ext>
            </a:extLst>
          </p:cNvPr>
          <p:cNvGrpSpPr/>
          <p:nvPr/>
        </p:nvGrpSpPr>
        <p:grpSpPr>
          <a:xfrm>
            <a:off x="10041344" y="3921486"/>
            <a:ext cx="1239764" cy="948833"/>
            <a:chOff x="753709" y="2298936"/>
            <a:chExt cx="3464036" cy="1998423"/>
          </a:xfrm>
        </p:grpSpPr>
        <p:pic>
          <p:nvPicPr>
            <p:cNvPr id="117" name="Picture 116">
              <a:extLst>
                <a:ext uri="{FF2B5EF4-FFF2-40B4-BE49-F238E27FC236}">
                  <a16:creationId xmlns:a16="http://schemas.microsoft.com/office/drawing/2014/main" id="{BE2D70B9-390A-42EB-9BBA-5516752280C8}"/>
                </a:ext>
              </a:extLst>
            </p:cNvPr>
            <p:cNvPicPr>
              <a:picLocks noChangeAspect="1"/>
            </p:cNvPicPr>
            <p:nvPr/>
          </p:nvPicPr>
          <p:blipFill rotWithShape="1">
            <a:blip r:embed="rId5"/>
            <a:srcRect l="2714" t="15611" r="2486" b="30399"/>
            <a:stretch/>
          </p:blipFill>
          <p:spPr>
            <a:xfrm>
              <a:off x="763345" y="2298936"/>
              <a:ext cx="3454400" cy="1967321"/>
            </a:xfrm>
            <a:prstGeom prst="rect">
              <a:avLst/>
            </a:prstGeom>
          </p:spPr>
        </p:pic>
        <p:pic>
          <p:nvPicPr>
            <p:cNvPr id="118" name="Picture 117">
              <a:extLst>
                <a:ext uri="{FF2B5EF4-FFF2-40B4-BE49-F238E27FC236}">
                  <a16:creationId xmlns:a16="http://schemas.microsoft.com/office/drawing/2014/main" id="{840E2F55-0907-4DB7-8510-24D784C2F5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119" name="Picture 118">
              <a:extLst>
                <a:ext uri="{FF2B5EF4-FFF2-40B4-BE49-F238E27FC236}">
                  <a16:creationId xmlns:a16="http://schemas.microsoft.com/office/drawing/2014/main" id="{EF8E5F40-2ADC-40D3-BB7F-519E86552B9C}"/>
                </a:ext>
              </a:extLst>
            </p:cNvPr>
            <p:cNvPicPr>
              <a:picLocks noChangeAspect="1"/>
            </p:cNvPicPr>
            <p:nvPr/>
          </p:nvPicPr>
          <p:blipFill>
            <a:blip r:embed="rId8"/>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120" name="Picture 119">
              <a:extLst>
                <a:ext uri="{FF2B5EF4-FFF2-40B4-BE49-F238E27FC236}">
                  <a16:creationId xmlns:a16="http://schemas.microsoft.com/office/drawing/2014/main" id="{E0D74EB1-CFF2-4E0E-BD3E-F097ABB903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121" name="Picture 120" descr="A picture containing clipart&#10;&#10;Description generated with very high confidence">
              <a:extLst>
                <a:ext uri="{FF2B5EF4-FFF2-40B4-BE49-F238E27FC236}">
                  <a16:creationId xmlns:a16="http://schemas.microsoft.com/office/drawing/2014/main" id="{DF58F6DD-111C-45DF-9D3F-32DBC67DB6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122" name="Picture 121">
              <a:extLst>
                <a:ext uri="{FF2B5EF4-FFF2-40B4-BE49-F238E27FC236}">
                  <a16:creationId xmlns:a16="http://schemas.microsoft.com/office/drawing/2014/main" id="{989A2F96-4DDD-4B79-9C1B-C4F948A28B7F}"/>
                </a:ext>
              </a:extLst>
            </p:cNvPr>
            <p:cNvPicPr>
              <a:picLocks noChangeAspect="1"/>
            </p:cNvPicPr>
            <p:nvPr/>
          </p:nvPicPr>
          <p:blipFill rotWithShape="1">
            <a:blip r:embed="rId12"/>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sp>
        <p:nvSpPr>
          <p:cNvPr id="123" name="TextBox 122">
            <a:extLst>
              <a:ext uri="{FF2B5EF4-FFF2-40B4-BE49-F238E27FC236}">
                <a16:creationId xmlns:a16="http://schemas.microsoft.com/office/drawing/2014/main" id="{6832BEE0-BC6F-4591-81D3-B3C4BED48F24}"/>
              </a:ext>
            </a:extLst>
          </p:cNvPr>
          <p:cNvSpPr txBox="1"/>
          <p:nvPr/>
        </p:nvSpPr>
        <p:spPr>
          <a:xfrm>
            <a:off x="582953" y="2419516"/>
            <a:ext cx="8174355" cy="2308324"/>
          </a:xfrm>
          <a:prstGeom prst="rect">
            <a:avLst/>
          </a:prstGeom>
          <a:noFill/>
        </p:spPr>
        <p:txBody>
          <a:bodyPr wrap="square">
            <a:spAutoFit/>
          </a:bodyPr>
          <a:lstStyle/>
          <a:p>
            <a:r>
              <a:rPr kumimoji="0" lang="en-US" sz="3600" b="0" i="0" u="none" strike="noStrike" kern="1200" cap="none" spc="0" normalizeH="0" baseline="0" noProof="0" dirty="0">
                <a:ln>
                  <a:noFill/>
                </a:ln>
                <a:solidFill>
                  <a:srgbClr val="000000"/>
                </a:solidFill>
                <a:effectLst/>
                <a:uLnTx/>
                <a:uFillTx/>
                <a:latin typeface="Calibri"/>
                <a:ea typeface="+mn-ea"/>
                <a:cs typeface="+mn-cs"/>
              </a:rPr>
              <a:t>Research has shown that poor leadership can negatively impact employees’ motivation levels and productivity –creating an unpleasant work environment.</a:t>
            </a:r>
            <a:endParaRPr lang="en-US" sz="3600" dirty="0">
              <a:solidFill>
                <a:srgbClr val="000000"/>
              </a:solidFill>
            </a:endParaRPr>
          </a:p>
        </p:txBody>
      </p:sp>
    </p:spTree>
    <p:extLst>
      <p:ext uri="{BB962C8B-B14F-4D97-AF65-F5344CB8AC3E}">
        <p14:creationId xmlns:p14="http://schemas.microsoft.com/office/powerpoint/2010/main" val="40637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0-#ppt_w/2"/>
                                          </p:val>
                                        </p:tav>
                                        <p:tav tm="100000">
                                          <p:val>
                                            <p:strVal val="#ppt_x"/>
                                          </p:val>
                                        </p:tav>
                                      </p:tavLst>
                                    </p:anim>
                                    <p:anim calcmode="lin" valueType="num">
                                      <p:cBhvr additive="base">
                                        <p:cTn id="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40" name="Group 839">
            <a:extLst>
              <a:ext uri="{FF2B5EF4-FFF2-40B4-BE49-F238E27FC236}">
                <a16:creationId xmlns:a16="http://schemas.microsoft.com/office/drawing/2014/main" id="{F7C0E6FC-8758-498A-A143-71C6BAECD1BE}"/>
              </a:ext>
            </a:extLst>
          </p:cNvPr>
          <p:cNvGrpSpPr/>
          <p:nvPr/>
        </p:nvGrpSpPr>
        <p:grpSpPr>
          <a:xfrm>
            <a:off x="-253898" y="4552860"/>
            <a:ext cx="13106298" cy="2698841"/>
            <a:chOff x="-96930" y="4552859"/>
            <a:chExt cx="9423252" cy="2698841"/>
          </a:xfrm>
        </p:grpSpPr>
        <p:grpSp>
          <p:nvGrpSpPr>
            <p:cNvPr id="841" name="Group 840">
              <a:extLst>
                <a:ext uri="{FF2B5EF4-FFF2-40B4-BE49-F238E27FC236}">
                  <a16:creationId xmlns:a16="http://schemas.microsoft.com/office/drawing/2014/main" id="{12E4A842-738A-427F-973E-5930D29C6920}"/>
                </a:ext>
              </a:extLst>
            </p:cNvPr>
            <p:cNvGrpSpPr/>
            <p:nvPr/>
          </p:nvGrpSpPr>
          <p:grpSpPr>
            <a:xfrm>
              <a:off x="-20730" y="5251359"/>
              <a:ext cx="9347052" cy="2000341"/>
              <a:chOff x="4670" y="4705259"/>
              <a:chExt cx="9347052" cy="2000341"/>
            </a:xfrm>
          </p:grpSpPr>
          <p:sp>
            <p:nvSpPr>
              <p:cNvPr id="846" name="Rectangle 845">
                <a:extLst>
                  <a:ext uri="{FF2B5EF4-FFF2-40B4-BE49-F238E27FC236}">
                    <a16:creationId xmlns:a16="http://schemas.microsoft.com/office/drawing/2014/main" id="{0AF608D5-682E-41C6-99A0-B781A2CC74D4}"/>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7" name="Rectangle 846">
                <a:extLst>
                  <a:ext uri="{FF2B5EF4-FFF2-40B4-BE49-F238E27FC236}">
                    <a16:creationId xmlns:a16="http://schemas.microsoft.com/office/drawing/2014/main" id="{3ED46582-5E15-4A00-99E3-C9A8A9CB91E1}"/>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848" name="Rectangle 847">
                <a:extLst>
                  <a:ext uri="{FF2B5EF4-FFF2-40B4-BE49-F238E27FC236}">
                    <a16:creationId xmlns:a16="http://schemas.microsoft.com/office/drawing/2014/main" id="{532CBB52-27E5-48FD-876D-01179E1D0BCE}"/>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42" name="Group 841">
              <a:extLst>
                <a:ext uri="{FF2B5EF4-FFF2-40B4-BE49-F238E27FC236}">
                  <a16:creationId xmlns:a16="http://schemas.microsoft.com/office/drawing/2014/main" id="{0F423FA4-555F-42D5-AAB9-CFAE67D9D733}"/>
                </a:ext>
              </a:extLst>
            </p:cNvPr>
            <p:cNvGrpSpPr/>
            <p:nvPr/>
          </p:nvGrpSpPr>
          <p:grpSpPr>
            <a:xfrm>
              <a:off x="-96930" y="4552859"/>
              <a:ext cx="9347052" cy="2000341"/>
              <a:chOff x="4670" y="4705259"/>
              <a:chExt cx="9347052" cy="2000341"/>
            </a:xfrm>
          </p:grpSpPr>
          <p:sp>
            <p:nvSpPr>
              <p:cNvPr id="843" name="Rectangle 842">
                <a:extLst>
                  <a:ext uri="{FF2B5EF4-FFF2-40B4-BE49-F238E27FC236}">
                    <a16:creationId xmlns:a16="http://schemas.microsoft.com/office/drawing/2014/main" id="{963392FB-22FE-46B9-BA78-AAC03107ECF0}"/>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4" name="Rectangle 843">
                <a:extLst>
                  <a:ext uri="{FF2B5EF4-FFF2-40B4-BE49-F238E27FC236}">
                    <a16:creationId xmlns:a16="http://schemas.microsoft.com/office/drawing/2014/main" id="{09CE6201-4AA2-4CF7-87A2-45FE9C48EFC8}"/>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845" name="Rectangle 844">
                <a:extLst>
                  <a:ext uri="{FF2B5EF4-FFF2-40B4-BE49-F238E27FC236}">
                    <a16:creationId xmlns:a16="http://schemas.microsoft.com/office/drawing/2014/main" id="{E1DEE93F-8DCA-419E-A70B-7B717ACBBB15}"/>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33" name="Respect 77">
            <a:extLst>
              <a:ext uri="{FF2B5EF4-FFF2-40B4-BE49-F238E27FC236}">
                <a16:creationId xmlns:a16="http://schemas.microsoft.com/office/drawing/2014/main" id="{62793A9F-1437-4E4E-998C-BE011000DB1D}"/>
              </a:ext>
            </a:extLst>
          </p:cNvPr>
          <p:cNvSpPr/>
          <p:nvPr/>
        </p:nvSpPr>
        <p:spPr>
          <a:xfrm>
            <a:off x="6602328" y="1000734"/>
            <a:ext cx="5514743" cy="967596"/>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When our work environment is filled with negativity, it will show in the service we provide.</a:t>
            </a:r>
          </a:p>
        </p:txBody>
      </p:sp>
      <p:pic>
        <p:nvPicPr>
          <p:cNvPr id="587" name="Picture 586"/>
          <p:cNvPicPr>
            <a:picLocks noChangeAspect="1"/>
          </p:cNvPicPr>
          <p:nvPr/>
        </p:nvPicPr>
        <p:blipFill rotWithShape="1">
          <a:blip r:embed="rId4"/>
          <a:srcRect l="8750" t="18175" r="5717" b="58049"/>
          <a:stretch/>
        </p:blipFill>
        <p:spPr>
          <a:xfrm>
            <a:off x="5760520" y="4977516"/>
            <a:ext cx="2200170" cy="1455089"/>
          </a:xfrm>
          <a:prstGeom prst="rect">
            <a:avLst/>
          </a:prstGeom>
        </p:spPr>
      </p:pic>
      <p:sp>
        <p:nvSpPr>
          <p:cNvPr id="646" name="Freeform: Shape 3"/>
          <p:cNvSpPr/>
          <p:nvPr/>
        </p:nvSpPr>
        <p:spPr>
          <a:xfrm>
            <a:off x="5546606" y="3259773"/>
            <a:ext cx="2458960" cy="2859358"/>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5">
              <a:grayscl/>
              <a:extLst>
                <a:ext uri="{BEBA8EAE-BF5A-486C-A8C5-ECC9F3942E4B}">
                  <a14:imgProps xmlns:a14="http://schemas.microsoft.com/office/drawing/2010/main">
                    <a14:imgLayer r:embed="rId6">
                      <a14:imgEffect>
                        <a14:colorTemperature colorTemp="11200"/>
                      </a14:imgEffect>
                      <a14:imgEffect>
                        <a14:saturation sat="0"/>
                      </a14:imgEffect>
                    </a14:imgLayer>
                  </a14:imgProps>
                </a:ext>
              </a:extLst>
            </a:blip>
            <a:srcRect/>
            <a:stretch>
              <a:fillRect l="-1" r="-196772"/>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454" name="Group 453"/>
          <p:cNvGrpSpPr/>
          <p:nvPr/>
        </p:nvGrpSpPr>
        <p:grpSpPr>
          <a:xfrm>
            <a:off x="5941111" y="3892191"/>
            <a:ext cx="1143302" cy="1113082"/>
            <a:chOff x="3599399" y="3109247"/>
            <a:chExt cx="3714865" cy="2156604"/>
          </a:xfrm>
        </p:grpSpPr>
        <p:grpSp>
          <p:nvGrpSpPr>
            <p:cNvPr id="455" name="Group 454"/>
            <p:cNvGrpSpPr/>
            <p:nvPr/>
          </p:nvGrpSpPr>
          <p:grpSpPr>
            <a:xfrm>
              <a:off x="3599399" y="3369711"/>
              <a:ext cx="3714865" cy="1896140"/>
              <a:chOff x="3734707" y="3021595"/>
              <a:chExt cx="4253880" cy="2526184"/>
            </a:xfrm>
          </p:grpSpPr>
          <p:sp>
            <p:nvSpPr>
              <p:cNvPr id="476" name="Rectangle: Rounded Corners 30"/>
              <p:cNvSpPr/>
              <p:nvPr/>
            </p:nvSpPr>
            <p:spPr>
              <a:xfrm>
                <a:off x="3770108" y="3021595"/>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7"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8" name="Freeform: Shape 29"/>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9"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56" name="Picture 455"/>
            <p:cNvPicPr>
              <a:picLocks noChangeAspect="1"/>
            </p:cNvPicPr>
            <p:nvPr/>
          </p:nvPicPr>
          <p:blipFill>
            <a:blip r:embed="rId7"/>
            <a:stretch>
              <a:fillRect/>
            </a:stretch>
          </p:blipFill>
          <p:spPr>
            <a:xfrm>
              <a:off x="4194008" y="3521824"/>
              <a:ext cx="658629" cy="511406"/>
            </a:xfrm>
            <a:prstGeom prst="rect">
              <a:avLst/>
            </a:prstGeom>
          </p:spPr>
        </p:pic>
        <p:pic>
          <p:nvPicPr>
            <p:cNvPr id="457" name="Picture 456"/>
            <p:cNvPicPr>
              <a:picLocks noChangeAspect="1"/>
            </p:cNvPicPr>
            <p:nvPr/>
          </p:nvPicPr>
          <p:blipFill>
            <a:blip r:embed="rId7"/>
            <a:stretch>
              <a:fillRect/>
            </a:stretch>
          </p:blipFill>
          <p:spPr>
            <a:xfrm>
              <a:off x="4662241" y="3521824"/>
              <a:ext cx="658629" cy="511406"/>
            </a:xfrm>
            <a:prstGeom prst="rect">
              <a:avLst/>
            </a:prstGeom>
          </p:spPr>
        </p:pic>
        <p:pic>
          <p:nvPicPr>
            <p:cNvPr id="458" name="Picture 457"/>
            <p:cNvPicPr>
              <a:picLocks noChangeAspect="1"/>
            </p:cNvPicPr>
            <p:nvPr/>
          </p:nvPicPr>
          <p:blipFill>
            <a:blip r:embed="rId7"/>
            <a:stretch>
              <a:fillRect/>
            </a:stretch>
          </p:blipFill>
          <p:spPr>
            <a:xfrm>
              <a:off x="5130474" y="3521824"/>
              <a:ext cx="658629" cy="511406"/>
            </a:xfrm>
            <a:prstGeom prst="rect">
              <a:avLst/>
            </a:prstGeom>
          </p:spPr>
        </p:pic>
        <p:pic>
          <p:nvPicPr>
            <p:cNvPr id="459" name="Picture 458"/>
            <p:cNvPicPr>
              <a:picLocks noChangeAspect="1"/>
            </p:cNvPicPr>
            <p:nvPr/>
          </p:nvPicPr>
          <p:blipFill>
            <a:blip r:embed="rId7"/>
            <a:stretch>
              <a:fillRect/>
            </a:stretch>
          </p:blipFill>
          <p:spPr>
            <a:xfrm>
              <a:off x="5598707" y="3521824"/>
              <a:ext cx="658629" cy="511406"/>
            </a:xfrm>
            <a:prstGeom prst="rect">
              <a:avLst/>
            </a:prstGeom>
          </p:spPr>
        </p:pic>
        <p:pic>
          <p:nvPicPr>
            <p:cNvPr id="460" name="Picture 459"/>
            <p:cNvPicPr>
              <a:picLocks noChangeAspect="1"/>
            </p:cNvPicPr>
            <p:nvPr/>
          </p:nvPicPr>
          <p:blipFill>
            <a:blip r:embed="rId7"/>
            <a:stretch>
              <a:fillRect/>
            </a:stretch>
          </p:blipFill>
          <p:spPr>
            <a:xfrm>
              <a:off x="6066940" y="3521824"/>
              <a:ext cx="658629" cy="511406"/>
            </a:xfrm>
            <a:prstGeom prst="rect">
              <a:avLst/>
            </a:prstGeom>
          </p:spPr>
        </p:pic>
        <p:pic>
          <p:nvPicPr>
            <p:cNvPr id="461" name="Picture 460"/>
            <p:cNvPicPr>
              <a:picLocks noChangeAspect="1"/>
            </p:cNvPicPr>
            <p:nvPr/>
          </p:nvPicPr>
          <p:blipFill>
            <a:blip r:embed="rId7"/>
            <a:stretch>
              <a:fillRect/>
            </a:stretch>
          </p:blipFill>
          <p:spPr>
            <a:xfrm>
              <a:off x="5282092" y="3109247"/>
              <a:ext cx="658629" cy="511406"/>
            </a:xfrm>
            <a:prstGeom prst="rect">
              <a:avLst/>
            </a:prstGeom>
          </p:spPr>
        </p:pic>
        <p:pic>
          <p:nvPicPr>
            <p:cNvPr id="462" name="Picture 461"/>
            <p:cNvPicPr>
              <a:picLocks noChangeAspect="1"/>
            </p:cNvPicPr>
            <p:nvPr/>
          </p:nvPicPr>
          <p:blipFill>
            <a:blip r:embed="rId7"/>
            <a:stretch>
              <a:fillRect/>
            </a:stretch>
          </p:blipFill>
          <p:spPr>
            <a:xfrm>
              <a:off x="5750325" y="3109247"/>
              <a:ext cx="658629" cy="511406"/>
            </a:xfrm>
            <a:prstGeom prst="rect">
              <a:avLst/>
            </a:prstGeom>
          </p:spPr>
        </p:pic>
        <p:pic>
          <p:nvPicPr>
            <p:cNvPr id="463" name="Picture 462"/>
            <p:cNvPicPr>
              <a:picLocks noChangeAspect="1"/>
            </p:cNvPicPr>
            <p:nvPr/>
          </p:nvPicPr>
          <p:blipFill>
            <a:blip r:embed="rId7"/>
            <a:stretch>
              <a:fillRect/>
            </a:stretch>
          </p:blipFill>
          <p:spPr>
            <a:xfrm>
              <a:off x="3927990" y="3915104"/>
              <a:ext cx="658629" cy="511406"/>
            </a:xfrm>
            <a:prstGeom prst="rect">
              <a:avLst/>
            </a:prstGeom>
          </p:spPr>
        </p:pic>
        <p:pic>
          <p:nvPicPr>
            <p:cNvPr id="464" name="Picture 463"/>
            <p:cNvPicPr>
              <a:picLocks noChangeAspect="1"/>
            </p:cNvPicPr>
            <p:nvPr/>
          </p:nvPicPr>
          <p:blipFill>
            <a:blip r:embed="rId7"/>
            <a:stretch>
              <a:fillRect/>
            </a:stretch>
          </p:blipFill>
          <p:spPr>
            <a:xfrm>
              <a:off x="4396223" y="3915104"/>
              <a:ext cx="658629" cy="511406"/>
            </a:xfrm>
            <a:prstGeom prst="rect">
              <a:avLst/>
            </a:prstGeom>
          </p:spPr>
        </p:pic>
        <p:pic>
          <p:nvPicPr>
            <p:cNvPr id="465" name="Picture 464"/>
            <p:cNvPicPr>
              <a:picLocks noChangeAspect="1"/>
            </p:cNvPicPr>
            <p:nvPr/>
          </p:nvPicPr>
          <p:blipFill>
            <a:blip r:embed="rId7"/>
            <a:stretch>
              <a:fillRect/>
            </a:stretch>
          </p:blipFill>
          <p:spPr>
            <a:xfrm>
              <a:off x="4864456" y="3915104"/>
              <a:ext cx="658629" cy="511406"/>
            </a:xfrm>
            <a:prstGeom prst="rect">
              <a:avLst/>
            </a:prstGeom>
          </p:spPr>
        </p:pic>
        <p:pic>
          <p:nvPicPr>
            <p:cNvPr id="466" name="Picture 465"/>
            <p:cNvPicPr>
              <a:picLocks noChangeAspect="1"/>
            </p:cNvPicPr>
            <p:nvPr/>
          </p:nvPicPr>
          <p:blipFill>
            <a:blip r:embed="rId7"/>
            <a:stretch>
              <a:fillRect/>
            </a:stretch>
          </p:blipFill>
          <p:spPr>
            <a:xfrm>
              <a:off x="5332689" y="3915104"/>
              <a:ext cx="658629" cy="511406"/>
            </a:xfrm>
            <a:prstGeom prst="rect">
              <a:avLst/>
            </a:prstGeom>
          </p:spPr>
        </p:pic>
        <p:pic>
          <p:nvPicPr>
            <p:cNvPr id="467" name="Picture 466"/>
            <p:cNvPicPr>
              <a:picLocks noChangeAspect="1"/>
            </p:cNvPicPr>
            <p:nvPr/>
          </p:nvPicPr>
          <p:blipFill>
            <a:blip r:embed="rId7"/>
            <a:stretch>
              <a:fillRect/>
            </a:stretch>
          </p:blipFill>
          <p:spPr>
            <a:xfrm>
              <a:off x="5800922" y="3915104"/>
              <a:ext cx="658629" cy="511406"/>
            </a:xfrm>
            <a:prstGeom prst="rect">
              <a:avLst/>
            </a:prstGeom>
          </p:spPr>
        </p:pic>
        <p:pic>
          <p:nvPicPr>
            <p:cNvPr id="468" name="Picture 467"/>
            <p:cNvPicPr>
              <a:picLocks noChangeAspect="1"/>
            </p:cNvPicPr>
            <p:nvPr/>
          </p:nvPicPr>
          <p:blipFill>
            <a:blip r:embed="rId7"/>
            <a:stretch>
              <a:fillRect/>
            </a:stretch>
          </p:blipFill>
          <p:spPr>
            <a:xfrm>
              <a:off x="6269155" y="3915104"/>
              <a:ext cx="658629" cy="511406"/>
            </a:xfrm>
            <a:prstGeom prst="rect">
              <a:avLst/>
            </a:prstGeom>
          </p:spPr>
        </p:pic>
        <p:pic>
          <p:nvPicPr>
            <p:cNvPr id="469" name="Picture 468"/>
            <p:cNvPicPr>
              <a:picLocks noChangeAspect="1"/>
            </p:cNvPicPr>
            <p:nvPr/>
          </p:nvPicPr>
          <p:blipFill>
            <a:blip r:embed="rId7"/>
            <a:stretch>
              <a:fillRect/>
            </a:stretch>
          </p:blipFill>
          <p:spPr>
            <a:xfrm>
              <a:off x="3700375" y="4315788"/>
              <a:ext cx="658629" cy="511406"/>
            </a:xfrm>
            <a:prstGeom prst="rect">
              <a:avLst/>
            </a:prstGeom>
          </p:spPr>
        </p:pic>
        <p:pic>
          <p:nvPicPr>
            <p:cNvPr id="470" name="Picture 469"/>
            <p:cNvPicPr>
              <a:picLocks noChangeAspect="1"/>
            </p:cNvPicPr>
            <p:nvPr/>
          </p:nvPicPr>
          <p:blipFill>
            <a:blip r:embed="rId7"/>
            <a:stretch>
              <a:fillRect/>
            </a:stretch>
          </p:blipFill>
          <p:spPr>
            <a:xfrm>
              <a:off x="4168608" y="4315788"/>
              <a:ext cx="658629" cy="511406"/>
            </a:xfrm>
            <a:prstGeom prst="rect">
              <a:avLst/>
            </a:prstGeom>
          </p:spPr>
        </p:pic>
        <p:pic>
          <p:nvPicPr>
            <p:cNvPr id="471" name="Picture 470"/>
            <p:cNvPicPr>
              <a:picLocks noChangeAspect="1"/>
            </p:cNvPicPr>
            <p:nvPr/>
          </p:nvPicPr>
          <p:blipFill>
            <a:blip r:embed="rId7"/>
            <a:stretch>
              <a:fillRect/>
            </a:stretch>
          </p:blipFill>
          <p:spPr>
            <a:xfrm>
              <a:off x="4636841" y="4315788"/>
              <a:ext cx="658629" cy="511406"/>
            </a:xfrm>
            <a:prstGeom prst="rect">
              <a:avLst/>
            </a:prstGeom>
          </p:spPr>
        </p:pic>
        <p:pic>
          <p:nvPicPr>
            <p:cNvPr id="472" name="Picture 471"/>
            <p:cNvPicPr>
              <a:picLocks noChangeAspect="1"/>
            </p:cNvPicPr>
            <p:nvPr/>
          </p:nvPicPr>
          <p:blipFill>
            <a:blip r:embed="rId7"/>
            <a:stretch>
              <a:fillRect/>
            </a:stretch>
          </p:blipFill>
          <p:spPr>
            <a:xfrm>
              <a:off x="5105074" y="4315788"/>
              <a:ext cx="658629" cy="511406"/>
            </a:xfrm>
            <a:prstGeom prst="rect">
              <a:avLst/>
            </a:prstGeom>
          </p:spPr>
        </p:pic>
        <p:pic>
          <p:nvPicPr>
            <p:cNvPr id="473" name="Picture 472"/>
            <p:cNvPicPr>
              <a:picLocks noChangeAspect="1"/>
            </p:cNvPicPr>
            <p:nvPr/>
          </p:nvPicPr>
          <p:blipFill>
            <a:blip r:embed="rId7"/>
            <a:stretch>
              <a:fillRect/>
            </a:stretch>
          </p:blipFill>
          <p:spPr>
            <a:xfrm>
              <a:off x="5573307" y="4315788"/>
              <a:ext cx="658629" cy="511406"/>
            </a:xfrm>
            <a:prstGeom prst="rect">
              <a:avLst/>
            </a:prstGeom>
          </p:spPr>
        </p:pic>
        <p:pic>
          <p:nvPicPr>
            <p:cNvPr id="474" name="Picture 473"/>
            <p:cNvPicPr>
              <a:picLocks noChangeAspect="1"/>
            </p:cNvPicPr>
            <p:nvPr/>
          </p:nvPicPr>
          <p:blipFill>
            <a:blip r:embed="rId7"/>
            <a:stretch>
              <a:fillRect/>
            </a:stretch>
          </p:blipFill>
          <p:spPr>
            <a:xfrm>
              <a:off x="6041540" y="4315788"/>
              <a:ext cx="658629" cy="511406"/>
            </a:xfrm>
            <a:prstGeom prst="rect">
              <a:avLst/>
            </a:prstGeom>
          </p:spPr>
        </p:pic>
        <p:pic>
          <p:nvPicPr>
            <p:cNvPr id="475" name="Picture 474"/>
            <p:cNvPicPr>
              <a:picLocks noChangeAspect="1"/>
            </p:cNvPicPr>
            <p:nvPr/>
          </p:nvPicPr>
          <p:blipFill>
            <a:blip r:embed="rId7"/>
            <a:stretch>
              <a:fillRect/>
            </a:stretch>
          </p:blipFill>
          <p:spPr>
            <a:xfrm>
              <a:off x="6509774" y="4315788"/>
              <a:ext cx="658629" cy="511406"/>
            </a:xfrm>
            <a:prstGeom prst="rect">
              <a:avLst/>
            </a:prstGeom>
          </p:spPr>
        </p:pic>
      </p:grpSp>
      <p:sp>
        <p:nvSpPr>
          <p:cNvPr id="697" name="Speech Bubble: Oval 240"/>
          <p:cNvSpPr/>
          <p:nvPr/>
        </p:nvSpPr>
        <p:spPr>
          <a:xfrm>
            <a:off x="4930950" y="2519756"/>
            <a:ext cx="2446240" cy="1675576"/>
          </a:xfrm>
          <a:prstGeom prst="wedgeEllipseCallout">
            <a:avLst>
              <a:gd name="adj1" fmla="val 70073"/>
              <a:gd name="adj2" fmla="val 4222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Do I have to do everything myself?</a:t>
            </a:r>
          </a:p>
        </p:txBody>
      </p:sp>
      <p:grpSp>
        <p:nvGrpSpPr>
          <p:cNvPr id="832" name="Group 831"/>
          <p:cNvGrpSpPr/>
          <p:nvPr/>
        </p:nvGrpSpPr>
        <p:grpSpPr>
          <a:xfrm>
            <a:off x="7692885" y="2740532"/>
            <a:ext cx="1700450" cy="3983953"/>
            <a:chOff x="8642335" y="3029135"/>
            <a:chExt cx="1620571" cy="3750996"/>
          </a:xfrm>
        </p:grpSpPr>
        <p:grpSp>
          <p:nvGrpSpPr>
            <p:cNvPr id="763" name="Group 762">
              <a:extLst>
                <a:ext uri="{FF2B5EF4-FFF2-40B4-BE49-F238E27FC236}">
                  <a16:creationId xmlns:a16="http://schemas.microsoft.com/office/drawing/2014/main" id="{6CCB9919-FE0B-487B-A479-7949358B0F4B}"/>
                </a:ext>
              </a:extLst>
            </p:cNvPr>
            <p:cNvGrpSpPr/>
            <p:nvPr/>
          </p:nvGrpSpPr>
          <p:grpSpPr>
            <a:xfrm>
              <a:off x="9080446" y="6419561"/>
              <a:ext cx="301823" cy="335056"/>
              <a:chOff x="3312043" y="4084938"/>
              <a:chExt cx="189762" cy="211269"/>
            </a:xfrm>
            <a:solidFill>
              <a:schemeClr val="bg1">
                <a:lumMod val="50000"/>
              </a:schemeClr>
            </a:solidFill>
          </p:grpSpPr>
          <p:sp>
            <p:nvSpPr>
              <p:cNvPr id="799" name="Chord 798">
                <a:extLst>
                  <a:ext uri="{FF2B5EF4-FFF2-40B4-BE49-F238E27FC236}">
                    <a16:creationId xmlns:a16="http://schemas.microsoft.com/office/drawing/2014/main" id="{F076949E-481E-43B8-8D6A-2A72B65A722A}"/>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0" name="Chord 799">
                <a:extLst>
                  <a:ext uri="{FF2B5EF4-FFF2-40B4-BE49-F238E27FC236}">
                    <a16:creationId xmlns:a16="http://schemas.microsoft.com/office/drawing/2014/main" id="{99B5B358-90BE-454F-94C7-2EED17E1F4B6}"/>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1" name="Chord 800">
                <a:extLst>
                  <a:ext uri="{FF2B5EF4-FFF2-40B4-BE49-F238E27FC236}">
                    <a16:creationId xmlns:a16="http://schemas.microsoft.com/office/drawing/2014/main" id="{2BFACB82-AED4-4D42-BF22-43CB4D8C2F65}"/>
                  </a:ext>
                </a:extLst>
              </p:cNvPr>
              <p:cNvSpPr/>
              <p:nvPr/>
            </p:nvSpPr>
            <p:spPr>
              <a:xfrm rot="17516835">
                <a:off x="3322123"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4" name="Flowchart: Manual Operation 26">
              <a:extLst>
                <a:ext uri="{FF2B5EF4-FFF2-40B4-BE49-F238E27FC236}">
                  <a16:creationId xmlns:a16="http://schemas.microsoft.com/office/drawing/2014/main" id="{315D5D32-969B-4D8A-AEA2-A861D49FCBA7}"/>
                </a:ext>
              </a:extLst>
            </p:cNvPr>
            <p:cNvSpPr/>
            <p:nvPr/>
          </p:nvSpPr>
          <p:spPr>
            <a:xfrm rot="230863" flipV="1">
              <a:off x="9076259" y="5519093"/>
              <a:ext cx="378732" cy="105789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65" name="Group 764">
              <a:extLst>
                <a:ext uri="{FF2B5EF4-FFF2-40B4-BE49-F238E27FC236}">
                  <a16:creationId xmlns:a16="http://schemas.microsoft.com/office/drawing/2014/main" id="{864E83E4-C0A8-4AE7-881F-E6ED0FF7377D}"/>
                </a:ext>
              </a:extLst>
            </p:cNvPr>
            <p:cNvGrpSpPr/>
            <p:nvPr/>
          </p:nvGrpSpPr>
          <p:grpSpPr>
            <a:xfrm>
              <a:off x="9566967" y="6445075"/>
              <a:ext cx="301823" cy="335056"/>
              <a:chOff x="3312043" y="4084938"/>
              <a:chExt cx="189762" cy="211269"/>
            </a:xfrm>
            <a:solidFill>
              <a:schemeClr val="bg1">
                <a:lumMod val="50000"/>
              </a:schemeClr>
            </a:solidFill>
          </p:grpSpPr>
          <p:sp>
            <p:nvSpPr>
              <p:cNvPr id="797" name="Chord 796">
                <a:extLst>
                  <a:ext uri="{FF2B5EF4-FFF2-40B4-BE49-F238E27FC236}">
                    <a16:creationId xmlns:a16="http://schemas.microsoft.com/office/drawing/2014/main" id="{01D6C629-63CE-4BE7-AD3A-AD691B38FD5C}"/>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8" name="Chord 797">
                <a:extLst>
                  <a:ext uri="{FF2B5EF4-FFF2-40B4-BE49-F238E27FC236}">
                    <a16:creationId xmlns:a16="http://schemas.microsoft.com/office/drawing/2014/main" id="{94823858-A49D-4EEF-BD86-FC39AD37BF6C}"/>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6" name="Flowchart: Manual Operation 26">
              <a:extLst>
                <a:ext uri="{FF2B5EF4-FFF2-40B4-BE49-F238E27FC236}">
                  <a16:creationId xmlns:a16="http://schemas.microsoft.com/office/drawing/2014/main" id="{6FBDFCC8-49C1-404F-8779-EB059FB0D2F0}"/>
                </a:ext>
              </a:extLst>
            </p:cNvPr>
            <p:cNvSpPr/>
            <p:nvPr/>
          </p:nvSpPr>
          <p:spPr>
            <a:xfrm rot="21326916" flipV="1">
              <a:off x="9466590" y="5532694"/>
              <a:ext cx="378732" cy="103966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67" name="Rectangle: Single Corner Snipped 29">
              <a:extLst>
                <a:ext uri="{FF2B5EF4-FFF2-40B4-BE49-F238E27FC236}">
                  <a16:creationId xmlns:a16="http://schemas.microsoft.com/office/drawing/2014/main" id="{CB71E528-F251-4DA2-8C52-E2EA8E229A63}"/>
                </a:ext>
              </a:extLst>
            </p:cNvPr>
            <p:cNvSpPr/>
            <p:nvPr/>
          </p:nvSpPr>
          <p:spPr>
            <a:xfrm flipH="1">
              <a:off x="9059994" y="4524027"/>
              <a:ext cx="771033" cy="1020753"/>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0" name="Flowchart: Off-page Connector 769">
              <a:extLst>
                <a:ext uri="{FF2B5EF4-FFF2-40B4-BE49-F238E27FC236}">
                  <a16:creationId xmlns:a16="http://schemas.microsoft.com/office/drawing/2014/main" id="{1F070CDE-DF12-4AA7-BD56-16992F3FF0FA}"/>
                </a:ext>
              </a:extLst>
            </p:cNvPr>
            <p:cNvSpPr/>
            <p:nvPr/>
          </p:nvSpPr>
          <p:spPr>
            <a:xfrm>
              <a:off x="9326945" y="4283893"/>
              <a:ext cx="302999" cy="362541"/>
            </a:xfrm>
            <a:prstGeom prst="flowChartOffpageConnec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1" name="Oval 770">
              <a:extLst>
                <a:ext uri="{FF2B5EF4-FFF2-40B4-BE49-F238E27FC236}">
                  <a16:creationId xmlns:a16="http://schemas.microsoft.com/office/drawing/2014/main" id="{31C52C62-2FC5-4E0F-AF03-F978F70C0225}"/>
                </a:ext>
              </a:extLst>
            </p:cNvPr>
            <p:cNvSpPr/>
            <p:nvPr/>
          </p:nvSpPr>
          <p:spPr>
            <a:xfrm>
              <a:off x="8939641" y="3196269"/>
              <a:ext cx="1053899" cy="120847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2" name="Flowchart: Terminator 771">
              <a:extLst>
                <a:ext uri="{FF2B5EF4-FFF2-40B4-BE49-F238E27FC236}">
                  <a16:creationId xmlns:a16="http://schemas.microsoft.com/office/drawing/2014/main" id="{280A3F36-60C5-4FD4-94B8-3411EDDD56B2}"/>
                </a:ext>
              </a:extLst>
            </p:cNvPr>
            <p:cNvSpPr/>
            <p:nvPr/>
          </p:nvSpPr>
          <p:spPr>
            <a:xfrm rot="1600366">
              <a:off x="8758135" y="4757370"/>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3" name="Flowchart: Delay 772">
              <a:extLst>
                <a:ext uri="{FF2B5EF4-FFF2-40B4-BE49-F238E27FC236}">
                  <a16:creationId xmlns:a16="http://schemas.microsoft.com/office/drawing/2014/main" id="{332DE60A-60F9-4AA3-B0D0-21412285F4B4}"/>
                </a:ext>
              </a:extLst>
            </p:cNvPr>
            <p:cNvSpPr/>
            <p:nvPr/>
          </p:nvSpPr>
          <p:spPr>
            <a:xfrm rot="2022916" flipH="1">
              <a:off x="8876371" y="4494472"/>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84" name="Right Triangle 783">
              <a:extLst>
                <a:ext uri="{FF2B5EF4-FFF2-40B4-BE49-F238E27FC236}">
                  <a16:creationId xmlns:a16="http://schemas.microsoft.com/office/drawing/2014/main" id="{EFF1BDBE-981E-46ED-9E65-DCF72D5BA0B7}"/>
                </a:ext>
              </a:extLst>
            </p:cNvPr>
            <p:cNvSpPr/>
            <p:nvPr/>
          </p:nvSpPr>
          <p:spPr>
            <a:xfrm rot="8699319">
              <a:off x="9178746"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5" name="Right Triangle 784">
              <a:extLst>
                <a:ext uri="{FF2B5EF4-FFF2-40B4-BE49-F238E27FC236}">
                  <a16:creationId xmlns:a16="http://schemas.microsoft.com/office/drawing/2014/main" id="{E9A7571D-9FD9-4D93-83C9-4151303D35AA}"/>
                </a:ext>
              </a:extLst>
            </p:cNvPr>
            <p:cNvSpPr/>
            <p:nvPr/>
          </p:nvSpPr>
          <p:spPr>
            <a:xfrm rot="12900681" flipH="1">
              <a:off x="9558938"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6" name="Flowchart: Terminator 785">
              <a:extLst>
                <a:ext uri="{FF2B5EF4-FFF2-40B4-BE49-F238E27FC236}">
                  <a16:creationId xmlns:a16="http://schemas.microsoft.com/office/drawing/2014/main" id="{BBFEF24F-410C-47BF-B63B-17FB03F5FC31}"/>
                </a:ext>
              </a:extLst>
            </p:cNvPr>
            <p:cNvSpPr/>
            <p:nvPr/>
          </p:nvSpPr>
          <p:spPr>
            <a:xfrm rot="18705810" flipH="1">
              <a:off x="8773449" y="5196013"/>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87" name="Flowchart: Connector 786">
              <a:extLst>
                <a:ext uri="{FF2B5EF4-FFF2-40B4-BE49-F238E27FC236}">
                  <a16:creationId xmlns:a16="http://schemas.microsoft.com/office/drawing/2014/main" id="{F66A18BF-6969-45C0-83B3-04414DE48971}"/>
                </a:ext>
              </a:extLst>
            </p:cNvPr>
            <p:cNvSpPr/>
            <p:nvPr/>
          </p:nvSpPr>
          <p:spPr>
            <a:xfrm>
              <a:off x="9431386" y="4699917"/>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8" name="Flowchart: Connector 787">
              <a:extLst>
                <a:ext uri="{FF2B5EF4-FFF2-40B4-BE49-F238E27FC236}">
                  <a16:creationId xmlns:a16="http://schemas.microsoft.com/office/drawing/2014/main" id="{9ACB4E3C-6276-4F0D-A428-0E042592B859}"/>
                </a:ext>
              </a:extLst>
            </p:cNvPr>
            <p:cNvSpPr/>
            <p:nvPr/>
          </p:nvSpPr>
          <p:spPr>
            <a:xfrm>
              <a:off x="9431386" y="4804942"/>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9" name="Freeform: Shape 313">
              <a:extLst>
                <a:ext uri="{FF2B5EF4-FFF2-40B4-BE49-F238E27FC236}">
                  <a16:creationId xmlns:a16="http://schemas.microsoft.com/office/drawing/2014/main" id="{99630912-4772-4E14-94D5-4E6DFD6730F0}"/>
                </a:ext>
              </a:extLst>
            </p:cNvPr>
            <p:cNvSpPr/>
            <p:nvPr/>
          </p:nvSpPr>
          <p:spPr>
            <a:xfrm rot="14816196">
              <a:off x="8926493" y="5400928"/>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0" name="Flowchart: Terminator 789">
              <a:extLst>
                <a:ext uri="{FF2B5EF4-FFF2-40B4-BE49-F238E27FC236}">
                  <a16:creationId xmlns:a16="http://schemas.microsoft.com/office/drawing/2014/main" id="{09E05B05-9199-43E8-ACE3-C7D638FC3087}"/>
                </a:ext>
              </a:extLst>
            </p:cNvPr>
            <p:cNvSpPr/>
            <p:nvPr/>
          </p:nvSpPr>
          <p:spPr>
            <a:xfrm rot="19999634" flipH="1">
              <a:off x="9941216" y="4773377"/>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1" name="Flowchart: Terminator 790">
              <a:extLst>
                <a:ext uri="{FF2B5EF4-FFF2-40B4-BE49-F238E27FC236}">
                  <a16:creationId xmlns:a16="http://schemas.microsoft.com/office/drawing/2014/main" id="{ECB3F24C-07F1-450C-BE6A-B0AC442015A8}"/>
                </a:ext>
              </a:extLst>
            </p:cNvPr>
            <p:cNvSpPr/>
            <p:nvPr/>
          </p:nvSpPr>
          <p:spPr>
            <a:xfrm rot="2894190">
              <a:off x="10014323" y="5212020"/>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92" name="Freeform: Shape 316">
              <a:extLst>
                <a:ext uri="{FF2B5EF4-FFF2-40B4-BE49-F238E27FC236}">
                  <a16:creationId xmlns:a16="http://schemas.microsoft.com/office/drawing/2014/main" id="{EF4DFFFC-80E8-45A2-BC62-BA4A11297077}"/>
                </a:ext>
              </a:extLst>
            </p:cNvPr>
            <p:cNvSpPr/>
            <p:nvPr/>
          </p:nvSpPr>
          <p:spPr>
            <a:xfrm rot="6783804" flipH="1">
              <a:off x="9750864" y="5416935"/>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3" name="Flowchart: Delay 792">
              <a:extLst>
                <a:ext uri="{FF2B5EF4-FFF2-40B4-BE49-F238E27FC236}">
                  <a16:creationId xmlns:a16="http://schemas.microsoft.com/office/drawing/2014/main" id="{C314DAAF-CDE6-4406-87B4-FB961CAE1AA7}"/>
                </a:ext>
              </a:extLst>
            </p:cNvPr>
            <p:cNvSpPr/>
            <p:nvPr/>
          </p:nvSpPr>
          <p:spPr>
            <a:xfrm rot="19976169">
              <a:off x="9767954" y="4498853"/>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94" name="Group 793">
              <a:extLst>
                <a:ext uri="{FF2B5EF4-FFF2-40B4-BE49-F238E27FC236}">
                  <a16:creationId xmlns:a16="http://schemas.microsoft.com/office/drawing/2014/main" id="{CDEC8E03-0A14-40B0-A618-536EB992BA91}"/>
                </a:ext>
              </a:extLst>
            </p:cNvPr>
            <p:cNvGrpSpPr/>
            <p:nvPr/>
          </p:nvGrpSpPr>
          <p:grpSpPr>
            <a:xfrm>
              <a:off x="9569522" y="4625691"/>
              <a:ext cx="296714" cy="434314"/>
              <a:chOff x="859632" y="2338402"/>
              <a:chExt cx="571500" cy="788345"/>
            </a:xfrm>
          </p:grpSpPr>
          <p:sp>
            <p:nvSpPr>
              <p:cNvPr id="795" name="Rectangle 794">
                <a:extLst>
                  <a:ext uri="{FF2B5EF4-FFF2-40B4-BE49-F238E27FC236}">
                    <a16:creationId xmlns:a16="http://schemas.microsoft.com/office/drawing/2014/main" id="{F3AB8E73-3EB6-4F27-B97C-E0430803C2C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796" name="Picture 795">
                <a:extLst>
                  <a:ext uri="{FF2B5EF4-FFF2-40B4-BE49-F238E27FC236}">
                    <a16:creationId xmlns:a16="http://schemas.microsoft.com/office/drawing/2014/main" id="{3FD2AEAD-AE25-4B32-8A1D-07347BBACC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803" name="Moon 802">
              <a:extLst>
                <a:ext uri="{FF2B5EF4-FFF2-40B4-BE49-F238E27FC236}">
                  <a16:creationId xmlns:a16="http://schemas.microsoft.com/office/drawing/2014/main" id="{A3CE1E63-F94E-4F74-BA7E-C669C8BA67A0}"/>
                </a:ext>
              </a:extLst>
            </p:cNvPr>
            <p:cNvSpPr/>
            <p:nvPr/>
          </p:nvSpPr>
          <p:spPr>
            <a:xfrm rot="5400000">
              <a:off x="9145772" y="2764216"/>
              <a:ext cx="635197" cy="1214127"/>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804" name="Oval 12">
              <a:extLst>
                <a:ext uri="{FF2B5EF4-FFF2-40B4-BE49-F238E27FC236}">
                  <a16:creationId xmlns:a16="http://schemas.microsoft.com/office/drawing/2014/main" id="{DFD59503-798A-43E7-96BC-26F516A9AF56}"/>
                </a:ext>
              </a:extLst>
            </p:cNvPr>
            <p:cNvSpPr>
              <a:spLocks noChangeAspect="1"/>
            </p:cNvSpPr>
            <p:nvPr/>
          </p:nvSpPr>
          <p:spPr>
            <a:xfrm>
              <a:off x="8846633" y="3336505"/>
              <a:ext cx="1233451" cy="1182943"/>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05" name="Group 804">
              <a:extLst>
                <a:ext uri="{FF2B5EF4-FFF2-40B4-BE49-F238E27FC236}">
                  <a16:creationId xmlns:a16="http://schemas.microsoft.com/office/drawing/2014/main" id="{CAE12962-0779-4876-959E-C598CD424BEB}"/>
                </a:ext>
              </a:extLst>
            </p:cNvPr>
            <p:cNvGrpSpPr/>
            <p:nvPr/>
          </p:nvGrpSpPr>
          <p:grpSpPr>
            <a:xfrm rot="534989" flipH="1">
              <a:off x="9523219" y="3787380"/>
              <a:ext cx="311874" cy="202762"/>
              <a:chOff x="5136060" y="1710152"/>
              <a:chExt cx="538831" cy="347248"/>
            </a:xfrm>
          </p:grpSpPr>
          <p:sp>
            <p:nvSpPr>
              <p:cNvPr id="806"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7" name="Group 806">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813" name="Straight Connector 812">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4" name="Straight Connector 813">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5" name="Straight Connector 814">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08"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9" name="Oval 808">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0" name="Oval 809">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1" name="Oval 810">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2" name="Oval 811">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6" name="Group 815">
              <a:extLst>
                <a:ext uri="{FF2B5EF4-FFF2-40B4-BE49-F238E27FC236}">
                  <a16:creationId xmlns:a16="http://schemas.microsoft.com/office/drawing/2014/main" id="{4E249730-EFFC-4817-A267-255176ED4513}"/>
                </a:ext>
              </a:extLst>
            </p:cNvPr>
            <p:cNvGrpSpPr/>
            <p:nvPr/>
          </p:nvGrpSpPr>
          <p:grpSpPr>
            <a:xfrm>
              <a:off x="9324838" y="4199806"/>
              <a:ext cx="312111" cy="223714"/>
              <a:chOff x="2751398" y="2876401"/>
              <a:chExt cx="306310" cy="217634"/>
            </a:xfrm>
          </p:grpSpPr>
          <p:sp>
            <p:nvSpPr>
              <p:cNvPr id="817" name="Chord 14349">
                <a:extLst>
                  <a:ext uri="{FF2B5EF4-FFF2-40B4-BE49-F238E27FC236}">
                    <a16:creationId xmlns:a16="http://schemas.microsoft.com/office/drawing/2014/main" id="{F91011EF-5C11-4B62-8C6D-223531714B81}"/>
                  </a:ext>
                </a:extLst>
              </p:cNvPr>
              <p:cNvSpPr/>
              <p:nvPr/>
            </p:nvSpPr>
            <p:spPr>
              <a:xfrm rot="9020031">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8" name="Chord 14349">
                <a:extLst>
                  <a:ext uri="{FF2B5EF4-FFF2-40B4-BE49-F238E27FC236}">
                    <a16:creationId xmlns:a16="http://schemas.microsoft.com/office/drawing/2014/main" id="{7687A257-9D49-4958-AABD-4EF2943C16C6}"/>
                  </a:ext>
                </a:extLst>
              </p:cNvPr>
              <p:cNvSpPr/>
              <p:nvPr/>
            </p:nvSpPr>
            <p:spPr>
              <a:xfrm rot="8971949">
                <a:off x="2788438" y="2898181"/>
                <a:ext cx="239102" cy="147822"/>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19" name="Freeform: Shape 200">
              <a:extLst>
                <a:ext uri="{FF2B5EF4-FFF2-40B4-BE49-F238E27FC236}">
                  <a16:creationId xmlns:a16="http://schemas.microsoft.com/office/drawing/2014/main" id="{4B7146D9-40A7-4D00-93B4-A59632911D3A}"/>
                </a:ext>
              </a:extLst>
            </p:cNvPr>
            <p:cNvSpPr/>
            <p:nvPr/>
          </p:nvSpPr>
          <p:spPr>
            <a:xfrm>
              <a:off x="9423870" y="4071249"/>
              <a:ext cx="102058" cy="89137"/>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0" name="Freeform: Shape 206">
              <a:extLst>
                <a:ext uri="{FF2B5EF4-FFF2-40B4-BE49-F238E27FC236}">
                  <a16:creationId xmlns:a16="http://schemas.microsoft.com/office/drawing/2014/main" id="{574D4B36-3A40-4298-BB00-659329115F0D}"/>
                </a:ext>
              </a:extLst>
            </p:cNvPr>
            <p:cNvSpPr/>
            <p:nvPr/>
          </p:nvSpPr>
          <p:spPr>
            <a:xfrm>
              <a:off x="8802656" y="3029135"/>
              <a:ext cx="1276228" cy="811522"/>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pattFill prst="openDmnd">
                  <a:fgClr>
                    <a:srgbClr val="1E1C19"/>
                  </a:fgClr>
                  <a:bgClr>
                    <a:srgbClr val="FFD966"/>
                  </a:bgClr>
                </a:pattFill>
                <a:effectLst/>
                <a:uLnTx/>
                <a:uFillTx/>
                <a:latin typeface="Calibri" panose="020F0502020204030204"/>
                <a:ea typeface="+mn-ea"/>
                <a:cs typeface="+mn-cs"/>
              </a:endParaRPr>
            </a:p>
          </p:txBody>
        </p:sp>
        <p:grpSp>
          <p:nvGrpSpPr>
            <p:cNvPr id="821" name="Group 820">
              <a:extLst>
                <a:ext uri="{FF2B5EF4-FFF2-40B4-BE49-F238E27FC236}">
                  <a16:creationId xmlns:a16="http://schemas.microsoft.com/office/drawing/2014/main" id="{7A8C664A-092F-46CB-8EE6-DDE05648C77C}"/>
                </a:ext>
              </a:extLst>
            </p:cNvPr>
            <p:cNvGrpSpPr/>
            <p:nvPr/>
          </p:nvGrpSpPr>
          <p:grpSpPr>
            <a:xfrm rot="21065011">
              <a:off x="9128448" y="3783117"/>
              <a:ext cx="311874" cy="202762"/>
              <a:chOff x="5136060" y="1710152"/>
              <a:chExt cx="538831" cy="347248"/>
            </a:xfrm>
          </p:grpSpPr>
          <p:sp>
            <p:nvSpPr>
              <p:cNvPr id="822"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3" name="Group 822">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829" name="Straight Connector 828">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30" name="Straight Connector 829">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31" name="Straight Connector 830">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24"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5" name="Oval 824">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6" name="Oval 825">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7" name="Oval 826">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8" name="Oval 827">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481" name="Speech Bubble: Oval 239"/>
          <p:cNvSpPr/>
          <p:nvPr/>
        </p:nvSpPr>
        <p:spPr>
          <a:xfrm>
            <a:off x="4695059" y="2579027"/>
            <a:ext cx="2560320" cy="1516730"/>
          </a:xfrm>
          <a:prstGeom prst="wedgeEllipseCallout">
            <a:avLst>
              <a:gd name="adj1" fmla="val -59391"/>
              <a:gd name="adj2" fmla="val 3506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The oven temperature was set at 500.</a:t>
            </a:r>
          </a:p>
        </p:txBody>
      </p:sp>
      <p:sp>
        <p:nvSpPr>
          <p:cNvPr id="480" name="Speech Bubble: Oval 238"/>
          <p:cNvSpPr/>
          <p:nvPr/>
        </p:nvSpPr>
        <p:spPr>
          <a:xfrm>
            <a:off x="4682693" y="3022003"/>
            <a:ext cx="2585968" cy="1177835"/>
          </a:xfrm>
          <a:prstGeom prst="wedgeEllipseCallout">
            <a:avLst>
              <a:gd name="adj1" fmla="val -57814"/>
              <a:gd name="adj2" fmla="val 17855"/>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I burned the hamburgers!</a:t>
            </a:r>
          </a:p>
        </p:txBody>
      </p:sp>
      <p:sp>
        <p:nvSpPr>
          <p:cNvPr id="335" name="Rectangle 334">
            <a:extLst>
              <a:ext uri="{FF2B5EF4-FFF2-40B4-BE49-F238E27FC236}">
                <a16:creationId xmlns:a16="http://schemas.microsoft.com/office/drawing/2014/main" id="{C5ED50C0-9104-46DC-8F70-B8C4DA0BEA4F}"/>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8" name="Freeform: Shape 36">
            <a:extLst>
              <a:ext uri="{FF2B5EF4-FFF2-40B4-BE49-F238E27FC236}">
                <a16:creationId xmlns:a16="http://schemas.microsoft.com/office/drawing/2014/main" id="{A2766E6A-A2D6-4E5C-84D8-5A4ECEA05496}"/>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39" name="Picture 338">
            <a:extLst>
              <a:ext uri="{FF2B5EF4-FFF2-40B4-BE49-F238E27FC236}">
                <a16:creationId xmlns:a16="http://schemas.microsoft.com/office/drawing/2014/main" id="{915D32B4-BC5C-4385-B12B-E3BA2C676998}"/>
              </a:ext>
            </a:extLst>
          </p:cNvPr>
          <p:cNvPicPr>
            <a:picLocks noChangeAspect="1"/>
          </p:cNvPicPr>
          <p:nvPr/>
        </p:nvPicPr>
        <p:blipFill rotWithShape="1">
          <a:blip r:embed="rId9"/>
          <a:srcRect r="79017"/>
          <a:stretch/>
        </p:blipFill>
        <p:spPr>
          <a:xfrm>
            <a:off x="4082960" y="-17697"/>
            <a:ext cx="1326585" cy="1011228"/>
          </a:xfrm>
          <a:prstGeom prst="rect">
            <a:avLst/>
          </a:prstGeom>
        </p:spPr>
      </p:pic>
      <p:sp>
        <p:nvSpPr>
          <p:cNvPr id="340" name="Title 1">
            <a:extLst>
              <a:ext uri="{FF2B5EF4-FFF2-40B4-BE49-F238E27FC236}">
                <a16:creationId xmlns:a16="http://schemas.microsoft.com/office/drawing/2014/main" id="{4CAE8789-C7BD-450D-BFE7-68A3D6385BB6}"/>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341" name="Picture 340">
            <a:extLst>
              <a:ext uri="{FF2B5EF4-FFF2-40B4-BE49-F238E27FC236}">
                <a16:creationId xmlns:a16="http://schemas.microsoft.com/office/drawing/2014/main" id="{C5E63642-E320-4BD4-BDC4-3E90DC37A5F5}"/>
              </a:ext>
            </a:extLst>
          </p:cNvPr>
          <p:cNvPicPr>
            <a:picLocks noChangeAspect="1"/>
          </p:cNvPicPr>
          <p:nvPr/>
        </p:nvPicPr>
        <p:blipFill rotWithShape="1">
          <a:blip r:embed="rId9"/>
          <a:srcRect r="79017"/>
          <a:stretch/>
        </p:blipFill>
        <p:spPr>
          <a:xfrm flipV="1">
            <a:off x="7862893" y="-5976"/>
            <a:ext cx="1326585" cy="944962"/>
          </a:xfrm>
          <a:prstGeom prst="rect">
            <a:avLst/>
          </a:prstGeom>
        </p:spPr>
      </p:pic>
      <p:sp>
        <p:nvSpPr>
          <p:cNvPr id="342" name="Rectangle 341">
            <a:extLst>
              <a:ext uri="{FF2B5EF4-FFF2-40B4-BE49-F238E27FC236}">
                <a16:creationId xmlns:a16="http://schemas.microsoft.com/office/drawing/2014/main" id="{A107F3AE-3737-486D-973F-B0976C65CF9C}"/>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3" name="Freeform: Shape 36">
            <a:extLst>
              <a:ext uri="{FF2B5EF4-FFF2-40B4-BE49-F238E27FC236}">
                <a16:creationId xmlns:a16="http://schemas.microsoft.com/office/drawing/2014/main" id="{88844793-3FB8-4F00-BA1C-0273CC8663EB}"/>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44" name="Picture 343">
            <a:extLst>
              <a:ext uri="{FF2B5EF4-FFF2-40B4-BE49-F238E27FC236}">
                <a16:creationId xmlns:a16="http://schemas.microsoft.com/office/drawing/2014/main" id="{556BF195-C239-4B86-ABDA-97190EA7442C}"/>
              </a:ext>
            </a:extLst>
          </p:cNvPr>
          <p:cNvPicPr>
            <a:picLocks noChangeAspect="1"/>
          </p:cNvPicPr>
          <p:nvPr/>
        </p:nvPicPr>
        <p:blipFill rotWithShape="1">
          <a:blip r:embed="rId9"/>
          <a:srcRect r="79017"/>
          <a:stretch/>
        </p:blipFill>
        <p:spPr>
          <a:xfrm>
            <a:off x="5600864" y="-17697"/>
            <a:ext cx="1326585" cy="1011228"/>
          </a:xfrm>
          <a:prstGeom prst="rect">
            <a:avLst/>
          </a:prstGeom>
        </p:spPr>
      </p:pic>
      <p:sp>
        <p:nvSpPr>
          <p:cNvPr id="345" name="Freeform: Shape 36">
            <a:extLst>
              <a:ext uri="{FF2B5EF4-FFF2-40B4-BE49-F238E27FC236}">
                <a16:creationId xmlns:a16="http://schemas.microsoft.com/office/drawing/2014/main" id="{E5B90030-B5EC-4169-A312-2E7AEA57AA2F}"/>
              </a:ext>
            </a:extLst>
          </p:cNvPr>
          <p:cNvSpPr/>
          <p:nvPr/>
        </p:nvSpPr>
        <p:spPr>
          <a:xfrm flipH="1">
            <a:off x="-2" y="1188847"/>
            <a:ext cx="6389048"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Avoid Negativity</a:t>
            </a:r>
          </a:p>
        </p:txBody>
      </p:sp>
      <p:grpSp>
        <p:nvGrpSpPr>
          <p:cNvPr id="346" name="Group 345">
            <a:extLst>
              <a:ext uri="{FF2B5EF4-FFF2-40B4-BE49-F238E27FC236}">
                <a16:creationId xmlns:a16="http://schemas.microsoft.com/office/drawing/2014/main" id="{7CAC2CF3-4A62-4CFF-8736-C68C321C1A13}"/>
              </a:ext>
            </a:extLst>
          </p:cNvPr>
          <p:cNvGrpSpPr/>
          <p:nvPr/>
        </p:nvGrpSpPr>
        <p:grpSpPr>
          <a:xfrm>
            <a:off x="653690" y="2490083"/>
            <a:ext cx="2023900" cy="4123612"/>
            <a:chOff x="96255" y="540721"/>
            <a:chExt cx="2334683" cy="5052076"/>
          </a:xfrm>
        </p:grpSpPr>
        <p:grpSp>
          <p:nvGrpSpPr>
            <p:cNvPr id="347" name="Group 346">
              <a:extLst>
                <a:ext uri="{FF2B5EF4-FFF2-40B4-BE49-F238E27FC236}">
                  <a16:creationId xmlns:a16="http://schemas.microsoft.com/office/drawing/2014/main" id="{24037354-9844-459F-A143-6815350C037D}"/>
                </a:ext>
              </a:extLst>
            </p:cNvPr>
            <p:cNvGrpSpPr/>
            <p:nvPr/>
          </p:nvGrpSpPr>
          <p:grpSpPr>
            <a:xfrm>
              <a:off x="96255" y="540721"/>
              <a:ext cx="2334683" cy="4780767"/>
              <a:chOff x="-2837406" y="2166852"/>
              <a:chExt cx="2334683" cy="4780767"/>
            </a:xfrm>
          </p:grpSpPr>
          <p:grpSp>
            <p:nvGrpSpPr>
              <p:cNvPr id="350" name="Group 349">
                <a:extLst>
                  <a:ext uri="{FF2B5EF4-FFF2-40B4-BE49-F238E27FC236}">
                    <a16:creationId xmlns:a16="http://schemas.microsoft.com/office/drawing/2014/main" id="{F582BC02-6D20-4818-A124-B8AF42BF6778}"/>
                  </a:ext>
                </a:extLst>
              </p:cNvPr>
              <p:cNvGrpSpPr/>
              <p:nvPr/>
            </p:nvGrpSpPr>
            <p:grpSpPr>
              <a:xfrm>
                <a:off x="-2837406" y="4540817"/>
                <a:ext cx="2334683" cy="2406802"/>
                <a:chOff x="153859" y="816687"/>
                <a:chExt cx="2958174" cy="2279671"/>
              </a:xfrm>
            </p:grpSpPr>
            <p:sp>
              <p:nvSpPr>
                <p:cNvPr id="379" name="Rectangle 378">
                  <a:extLst>
                    <a:ext uri="{FF2B5EF4-FFF2-40B4-BE49-F238E27FC236}">
                      <a16:creationId xmlns:a16="http://schemas.microsoft.com/office/drawing/2014/main" id="{07B94D50-E11D-4347-BD28-0651AC26CA98}"/>
                    </a:ext>
                  </a:extLst>
                </p:cNvPr>
                <p:cNvSpPr/>
                <p:nvPr/>
              </p:nvSpPr>
              <p:spPr>
                <a:xfrm>
                  <a:off x="153859" y="816687"/>
                  <a:ext cx="2958174" cy="2242691"/>
                </a:xfrm>
                <a:prstGeom prst="rect">
                  <a:avLst/>
                </a:prstGeom>
                <a:blipFill>
                  <a:blip r:embed="rId10"/>
                  <a:stretch>
                    <a:fillRect/>
                  </a:stretch>
                </a:blip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0" name="Rectangle: Rounded Corners 2984">
                  <a:extLst>
                    <a:ext uri="{FF2B5EF4-FFF2-40B4-BE49-F238E27FC236}">
                      <a16:creationId xmlns:a16="http://schemas.microsoft.com/office/drawing/2014/main" id="{75D6F776-E319-40B0-AEAE-D487A14E64A2}"/>
                    </a:ext>
                  </a:extLst>
                </p:cNvPr>
                <p:cNvSpPr/>
                <p:nvPr/>
              </p:nvSpPr>
              <p:spPr>
                <a:xfrm>
                  <a:off x="424935" y="1338241"/>
                  <a:ext cx="1465986" cy="1406949"/>
                </a:xfrm>
                <a:prstGeom prst="roundRect">
                  <a:avLst>
                    <a:gd name="adj" fmla="val 4966"/>
                  </a:avLst>
                </a:prstGeom>
                <a:solidFill>
                  <a:sysClr val="window" lastClr="FFFFFF">
                    <a:lumMod val="75000"/>
                  </a:sysClr>
                </a:solid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1" name="Rectangle 380">
                  <a:extLst>
                    <a:ext uri="{FF2B5EF4-FFF2-40B4-BE49-F238E27FC236}">
                      <a16:creationId xmlns:a16="http://schemas.microsoft.com/office/drawing/2014/main" id="{B9135F00-9D55-4085-8826-EEF46801B8D6}"/>
                    </a:ext>
                  </a:extLst>
                </p:cNvPr>
                <p:cNvSpPr/>
                <p:nvPr/>
              </p:nvSpPr>
              <p:spPr>
                <a:xfrm>
                  <a:off x="2212431" y="1005196"/>
                  <a:ext cx="805938" cy="2091162"/>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2" name="Rectangle 381">
                  <a:extLst>
                    <a:ext uri="{FF2B5EF4-FFF2-40B4-BE49-F238E27FC236}">
                      <a16:creationId xmlns:a16="http://schemas.microsoft.com/office/drawing/2014/main" id="{FBAD1D75-FE56-4BB8-A76B-E20333F0FDFF}"/>
                    </a:ext>
                  </a:extLst>
                </p:cNvPr>
                <p:cNvSpPr/>
                <p:nvPr/>
              </p:nvSpPr>
              <p:spPr>
                <a:xfrm>
                  <a:off x="182520" y="999598"/>
                  <a:ext cx="1937775" cy="2009040"/>
                </a:xfrm>
                <a:prstGeom prst="rect">
                  <a:avLst/>
                </a:prstGeom>
                <a:noFill/>
                <a:ln w="31750" cap="rnd" cmpd="sng" algn="ctr">
                  <a:solidFill>
                    <a:srgbClr val="00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3" name="Rectangle: Rounded Corners 2987">
                  <a:extLst>
                    <a:ext uri="{FF2B5EF4-FFF2-40B4-BE49-F238E27FC236}">
                      <a16:creationId xmlns:a16="http://schemas.microsoft.com/office/drawing/2014/main" id="{85C65CF1-7C4A-4658-B1E7-01C16C91D653}"/>
                    </a:ext>
                  </a:extLst>
                </p:cNvPr>
                <p:cNvSpPr/>
                <p:nvPr/>
              </p:nvSpPr>
              <p:spPr>
                <a:xfrm>
                  <a:off x="343864" y="1252723"/>
                  <a:ext cx="1618053" cy="1556316"/>
                </a:xfrm>
                <a:prstGeom prst="roundRect">
                  <a:avLst>
                    <a:gd name="adj" fmla="val 4966"/>
                  </a:avLst>
                </a:prstGeom>
                <a:no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94136C8C-2EA7-4F28-9138-367A4FBC7419}"/>
                    </a:ext>
                  </a:extLst>
                </p:cNvPr>
                <p:cNvSpPr/>
                <p:nvPr/>
              </p:nvSpPr>
              <p:spPr>
                <a:xfrm>
                  <a:off x="359641" y="1088998"/>
                  <a:ext cx="1602277" cy="81603"/>
                </a:xfrm>
                <a:prstGeom prst="rect">
                  <a:avLst/>
                </a:prstGeom>
                <a:solidFill>
                  <a:srgbClr val="000000"/>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385" name="Group 384">
                  <a:extLst>
                    <a:ext uri="{FF2B5EF4-FFF2-40B4-BE49-F238E27FC236}">
                      <a16:creationId xmlns:a16="http://schemas.microsoft.com/office/drawing/2014/main" id="{1694E712-E976-4963-BC10-D3C25CF47034}"/>
                    </a:ext>
                  </a:extLst>
                </p:cNvPr>
                <p:cNvGrpSpPr/>
                <p:nvPr/>
              </p:nvGrpSpPr>
              <p:grpSpPr>
                <a:xfrm>
                  <a:off x="444458" y="1682233"/>
                  <a:ext cx="1446463" cy="249805"/>
                  <a:chOff x="2748956" y="3502025"/>
                  <a:chExt cx="1660082" cy="283369"/>
                </a:xfrm>
              </p:grpSpPr>
              <p:sp>
                <p:nvSpPr>
                  <p:cNvPr id="404" name="Rectangle 403">
                    <a:extLst>
                      <a:ext uri="{FF2B5EF4-FFF2-40B4-BE49-F238E27FC236}">
                        <a16:creationId xmlns:a16="http://schemas.microsoft.com/office/drawing/2014/main" id="{CBF6B658-E2C2-487A-B65E-421DFC86810B}"/>
                      </a:ext>
                    </a:extLst>
                  </p:cNvPr>
                  <p:cNvSpPr/>
                  <p:nvPr/>
                </p:nvSpPr>
                <p:spPr>
                  <a:xfrm>
                    <a:off x="2748956" y="3507337"/>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5" name="Freeform: Shape 3009">
                    <a:extLst>
                      <a:ext uri="{FF2B5EF4-FFF2-40B4-BE49-F238E27FC236}">
                        <a16:creationId xmlns:a16="http://schemas.microsoft.com/office/drawing/2014/main" id="{FF35A974-17B2-42EA-A54E-40867D177DFA}"/>
                      </a:ext>
                    </a:extLst>
                  </p:cNvPr>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386" name="Group 385">
                  <a:extLst>
                    <a:ext uri="{FF2B5EF4-FFF2-40B4-BE49-F238E27FC236}">
                      <a16:creationId xmlns:a16="http://schemas.microsoft.com/office/drawing/2014/main" id="{7AC8A20B-50C2-4C63-A386-E58B2D2BA0A8}"/>
                    </a:ext>
                  </a:extLst>
                </p:cNvPr>
                <p:cNvGrpSpPr/>
                <p:nvPr/>
              </p:nvGrpSpPr>
              <p:grpSpPr>
                <a:xfrm>
                  <a:off x="434988" y="2383951"/>
                  <a:ext cx="1446463" cy="249805"/>
                  <a:chOff x="2738087" y="4298027"/>
                  <a:chExt cx="1660082" cy="283369"/>
                </a:xfrm>
              </p:grpSpPr>
              <p:sp>
                <p:nvSpPr>
                  <p:cNvPr id="402" name="Rectangle 401">
                    <a:extLst>
                      <a:ext uri="{FF2B5EF4-FFF2-40B4-BE49-F238E27FC236}">
                        <a16:creationId xmlns:a16="http://schemas.microsoft.com/office/drawing/2014/main" id="{E7004D26-E703-4D65-A4D0-62F2466967D6}"/>
                      </a:ext>
                    </a:extLst>
                  </p:cNvPr>
                  <p:cNvSpPr/>
                  <p:nvPr/>
                </p:nvSpPr>
                <p:spPr>
                  <a:xfrm>
                    <a:off x="2738087" y="4303339"/>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3" name="Freeform: Shape 3007">
                    <a:extLst>
                      <a:ext uri="{FF2B5EF4-FFF2-40B4-BE49-F238E27FC236}">
                        <a16:creationId xmlns:a16="http://schemas.microsoft.com/office/drawing/2014/main" id="{74198104-0946-412D-8188-CFB4D70A3822}"/>
                      </a:ext>
                    </a:extLst>
                  </p:cNvPr>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387" name="Connector: Elbow 2991">
                  <a:extLst>
                    <a:ext uri="{FF2B5EF4-FFF2-40B4-BE49-F238E27FC236}">
                      <a16:creationId xmlns:a16="http://schemas.microsoft.com/office/drawing/2014/main" id="{DB6B322D-34EE-40C7-B291-38774377A9C6}"/>
                    </a:ext>
                  </a:extLst>
                </p:cNvPr>
                <p:cNvCxnSpPr/>
                <p:nvPr/>
              </p:nvCxnSpPr>
              <p:spPr>
                <a:xfrm flipV="1">
                  <a:off x="2342754" y="2446342"/>
                  <a:ext cx="550002" cy="551101"/>
                </a:xfrm>
                <a:prstGeom prst="bentConnector3">
                  <a:avLst>
                    <a:gd name="adj1" fmla="val 100299"/>
                  </a:avLst>
                </a:prstGeom>
                <a:noFill/>
                <a:ln w="34925" cap="rnd" cmpd="sng" algn="ctr">
                  <a:solidFill>
                    <a:srgbClr val="000000"/>
                  </a:solidFill>
                  <a:prstDash val="dash"/>
                  <a:round/>
                  <a:headEnd type="none" w="med" len="sm"/>
                  <a:tailEnd type="none"/>
                </a:ln>
                <a:effectLst/>
              </p:spPr>
            </p:cxnSp>
            <p:sp>
              <p:nvSpPr>
                <p:cNvPr id="388" name="Oval 387">
                  <a:extLst>
                    <a:ext uri="{FF2B5EF4-FFF2-40B4-BE49-F238E27FC236}">
                      <a16:creationId xmlns:a16="http://schemas.microsoft.com/office/drawing/2014/main" id="{743E6CB0-BCEF-4C4A-A750-5670E13225D7}"/>
                    </a:ext>
                  </a:extLst>
                </p:cNvPr>
                <p:cNvSpPr/>
                <p:nvPr/>
              </p:nvSpPr>
              <p:spPr>
                <a:xfrm>
                  <a:off x="2426956" y="1768941"/>
                  <a:ext cx="359697" cy="29228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9" name="Rectangle 388">
                  <a:extLst>
                    <a:ext uri="{FF2B5EF4-FFF2-40B4-BE49-F238E27FC236}">
                      <a16:creationId xmlns:a16="http://schemas.microsoft.com/office/drawing/2014/main" id="{3B546E15-376C-49C3-AE86-DD8D17751ACE}"/>
                    </a:ext>
                  </a:extLst>
                </p:cNvPr>
                <p:cNvSpPr/>
                <p:nvPr/>
              </p:nvSpPr>
              <p:spPr>
                <a:xfrm>
                  <a:off x="2575135" y="1836175"/>
                  <a:ext cx="57929" cy="152514"/>
                </a:xfrm>
                <a:prstGeom prst="rect">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0" name="Oval 389">
                  <a:extLst>
                    <a:ext uri="{FF2B5EF4-FFF2-40B4-BE49-F238E27FC236}">
                      <a16:creationId xmlns:a16="http://schemas.microsoft.com/office/drawing/2014/main" id="{43994681-49BA-45E2-B740-59468701A2CA}"/>
                    </a:ext>
                  </a:extLst>
                </p:cNvPr>
                <p:cNvSpPr/>
                <p:nvPr/>
              </p:nvSpPr>
              <p:spPr>
                <a:xfrm>
                  <a:off x="2591333" y="209243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1" name="Oval 390">
                  <a:extLst>
                    <a:ext uri="{FF2B5EF4-FFF2-40B4-BE49-F238E27FC236}">
                      <a16:creationId xmlns:a16="http://schemas.microsoft.com/office/drawing/2014/main" id="{0726E824-4E59-4A37-AB53-7806AA49E00C}"/>
                    </a:ext>
                  </a:extLst>
                </p:cNvPr>
                <p:cNvSpPr/>
                <p:nvPr/>
              </p:nvSpPr>
              <p:spPr>
                <a:xfrm>
                  <a:off x="2504067" y="207872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2" name="Oval 391">
                  <a:extLst>
                    <a:ext uri="{FF2B5EF4-FFF2-40B4-BE49-F238E27FC236}">
                      <a16:creationId xmlns:a16="http://schemas.microsoft.com/office/drawing/2014/main" id="{B56FD6D4-8B23-41AD-BCB7-240451445D27}"/>
                    </a:ext>
                  </a:extLst>
                </p:cNvPr>
                <p:cNvSpPr/>
                <p:nvPr/>
              </p:nvSpPr>
              <p:spPr>
                <a:xfrm>
                  <a:off x="2807944" y="1929939"/>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3" name="Oval 392">
                  <a:extLst>
                    <a:ext uri="{FF2B5EF4-FFF2-40B4-BE49-F238E27FC236}">
                      <a16:creationId xmlns:a16="http://schemas.microsoft.com/office/drawing/2014/main" id="{5E893660-BA60-44D1-8B3F-4E632EFA7BB2}"/>
                    </a:ext>
                  </a:extLst>
                </p:cNvPr>
                <p:cNvSpPr/>
                <p:nvPr/>
              </p:nvSpPr>
              <p:spPr>
                <a:xfrm>
                  <a:off x="2804046" y="182698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4" name="Oval 393">
                  <a:extLst>
                    <a:ext uri="{FF2B5EF4-FFF2-40B4-BE49-F238E27FC236}">
                      <a16:creationId xmlns:a16="http://schemas.microsoft.com/office/drawing/2014/main" id="{673D375B-82FD-42E2-A06C-E2E5620EA888}"/>
                    </a:ext>
                  </a:extLst>
                </p:cNvPr>
                <p:cNvSpPr/>
                <p:nvPr/>
              </p:nvSpPr>
              <p:spPr>
                <a:xfrm>
                  <a:off x="2725164" y="1742442"/>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5" name="Oval 394">
                  <a:extLst>
                    <a:ext uri="{FF2B5EF4-FFF2-40B4-BE49-F238E27FC236}">
                      <a16:creationId xmlns:a16="http://schemas.microsoft.com/office/drawing/2014/main" id="{DCC9B174-3561-405C-A926-B6705B8D547F}"/>
                    </a:ext>
                  </a:extLst>
                </p:cNvPr>
                <p:cNvSpPr/>
                <p:nvPr/>
              </p:nvSpPr>
              <p:spPr>
                <a:xfrm>
                  <a:off x="2624918" y="1707716"/>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6" name="Oval 395">
                  <a:extLst>
                    <a:ext uri="{FF2B5EF4-FFF2-40B4-BE49-F238E27FC236}">
                      <a16:creationId xmlns:a16="http://schemas.microsoft.com/office/drawing/2014/main" id="{49C4BDD7-8B0B-443D-8DAF-096646E7DDCE}"/>
                    </a:ext>
                  </a:extLst>
                </p:cNvPr>
                <p:cNvSpPr/>
                <p:nvPr/>
              </p:nvSpPr>
              <p:spPr>
                <a:xfrm>
                  <a:off x="2521567" y="171697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7" name="Oval 396">
                  <a:extLst>
                    <a:ext uri="{FF2B5EF4-FFF2-40B4-BE49-F238E27FC236}">
                      <a16:creationId xmlns:a16="http://schemas.microsoft.com/office/drawing/2014/main" id="{EB54D9D7-27C7-4319-8140-A09F2DC6DBAC}"/>
                    </a:ext>
                  </a:extLst>
                </p:cNvPr>
                <p:cNvSpPr/>
                <p:nvPr/>
              </p:nvSpPr>
              <p:spPr>
                <a:xfrm>
                  <a:off x="2429660" y="1762954"/>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8" name="Oval 397">
                  <a:extLst>
                    <a:ext uri="{FF2B5EF4-FFF2-40B4-BE49-F238E27FC236}">
                      <a16:creationId xmlns:a16="http://schemas.microsoft.com/office/drawing/2014/main" id="{D465F469-6AC3-4501-9EAB-6DC6964760D5}"/>
                    </a:ext>
                  </a:extLst>
                </p:cNvPr>
                <p:cNvSpPr/>
                <p:nvPr/>
              </p:nvSpPr>
              <p:spPr>
                <a:xfrm>
                  <a:off x="2365565" y="185648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99" name="Oval 398">
                  <a:extLst>
                    <a:ext uri="{FF2B5EF4-FFF2-40B4-BE49-F238E27FC236}">
                      <a16:creationId xmlns:a16="http://schemas.microsoft.com/office/drawing/2014/main" id="{BC90E256-6E4D-4987-A112-3A5A336A0F9C}"/>
                    </a:ext>
                  </a:extLst>
                </p:cNvPr>
                <p:cNvSpPr/>
                <p:nvPr/>
              </p:nvSpPr>
              <p:spPr>
                <a:xfrm>
                  <a:off x="2374398" y="196354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0" name="Oval 399">
                  <a:extLst>
                    <a:ext uri="{FF2B5EF4-FFF2-40B4-BE49-F238E27FC236}">
                      <a16:creationId xmlns:a16="http://schemas.microsoft.com/office/drawing/2014/main" id="{E83890E9-9EA8-4B88-A037-5A83AC6A4487}"/>
                    </a:ext>
                  </a:extLst>
                </p:cNvPr>
                <p:cNvSpPr/>
                <p:nvPr/>
              </p:nvSpPr>
              <p:spPr>
                <a:xfrm>
                  <a:off x="2426994" y="204317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1" name="Rectangle: Rounded Corners 3005">
                  <a:extLst>
                    <a:ext uri="{FF2B5EF4-FFF2-40B4-BE49-F238E27FC236}">
                      <a16:creationId xmlns:a16="http://schemas.microsoft.com/office/drawing/2014/main" id="{B3E202FC-A485-47EE-8049-3F249B9E5181}"/>
                    </a:ext>
                  </a:extLst>
                </p:cNvPr>
                <p:cNvSpPr/>
                <p:nvPr/>
              </p:nvSpPr>
              <p:spPr>
                <a:xfrm>
                  <a:off x="2334917" y="1189891"/>
                  <a:ext cx="542831" cy="249243"/>
                </a:xfrm>
                <a:prstGeom prst="roundRect">
                  <a:avLst/>
                </a:prstGeom>
                <a:solidFill>
                  <a:sysClr val="window" lastClr="FFFFFF">
                    <a:lumMod val="95000"/>
                  </a:sysClr>
                </a:solidFill>
                <a:ln w="6350" cap="flat" cmpd="sng" algn="ctr">
                  <a:solidFill>
                    <a:srgbClr val="000000"/>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0000"/>
                      </a:solidFill>
                      <a:effectLst/>
                      <a:uLnTx/>
                      <a:uFillTx/>
                      <a:latin typeface="Calibri" panose="020F0502020204030204"/>
                      <a:ea typeface="+mn-ea"/>
                      <a:cs typeface="+mn-cs"/>
                    </a:rPr>
                    <a:t>350</a:t>
                  </a:r>
                  <a:endParaRPr kumimoji="0" lang="en-US" sz="2000" b="1" i="0" u="none" strike="noStrike" kern="0" cap="none" spc="0" normalizeH="0" baseline="0" noProof="0" dirty="0">
                    <a:ln>
                      <a:noFill/>
                    </a:ln>
                    <a:solidFill>
                      <a:srgbClr val="EA0000"/>
                    </a:solidFill>
                    <a:effectLst/>
                    <a:uLnTx/>
                    <a:uFillTx/>
                    <a:latin typeface="Calibri" panose="020F0502020204030204"/>
                    <a:ea typeface="+mn-ea"/>
                    <a:cs typeface="+mn-cs"/>
                  </a:endParaRPr>
                </a:p>
              </p:txBody>
            </p:sp>
          </p:grpSp>
          <p:grpSp>
            <p:nvGrpSpPr>
              <p:cNvPr id="351" name="Group 350">
                <a:extLst>
                  <a:ext uri="{FF2B5EF4-FFF2-40B4-BE49-F238E27FC236}">
                    <a16:creationId xmlns:a16="http://schemas.microsoft.com/office/drawing/2014/main" id="{D8580362-6FF0-4AA7-8BC5-48D2CEA7F742}"/>
                  </a:ext>
                </a:extLst>
              </p:cNvPr>
              <p:cNvGrpSpPr/>
              <p:nvPr/>
            </p:nvGrpSpPr>
            <p:grpSpPr>
              <a:xfrm>
                <a:off x="-2837406" y="2166852"/>
                <a:ext cx="2334683" cy="2406802"/>
                <a:chOff x="153859" y="816687"/>
                <a:chExt cx="2958174" cy="2279671"/>
              </a:xfrm>
            </p:grpSpPr>
            <p:sp>
              <p:nvSpPr>
                <p:cNvPr id="352" name="Rectangle 351">
                  <a:extLst>
                    <a:ext uri="{FF2B5EF4-FFF2-40B4-BE49-F238E27FC236}">
                      <a16:creationId xmlns:a16="http://schemas.microsoft.com/office/drawing/2014/main" id="{69A2BB4D-90E2-40CE-B3D0-77C42520D9C7}"/>
                    </a:ext>
                  </a:extLst>
                </p:cNvPr>
                <p:cNvSpPr/>
                <p:nvPr/>
              </p:nvSpPr>
              <p:spPr>
                <a:xfrm>
                  <a:off x="153859" y="816687"/>
                  <a:ext cx="2958174" cy="2242691"/>
                </a:xfrm>
                <a:prstGeom prst="rect">
                  <a:avLst/>
                </a:prstGeom>
                <a:blipFill>
                  <a:blip r:embed="rId10"/>
                  <a:stretch>
                    <a:fillRect/>
                  </a:stretch>
                </a:blip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3" name="Rectangle: Rounded Corners 2957">
                  <a:extLst>
                    <a:ext uri="{FF2B5EF4-FFF2-40B4-BE49-F238E27FC236}">
                      <a16:creationId xmlns:a16="http://schemas.microsoft.com/office/drawing/2014/main" id="{9D42CCAA-EE16-457F-AD86-0F04FD0988AC}"/>
                    </a:ext>
                  </a:extLst>
                </p:cNvPr>
                <p:cNvSpPr/>
                <p:nvPr/>
              </p:nvSpPr>
              <p:spPr>
                <a:xfrm>
                  <a:off x="424935" y="1338241"/>
                  <a:ext cx="1465986" cy="1406949"/>
                </a:xfrm>
                <a:prstGeom prst="roundRect">
                  <a:avLst>
                    <a:gd name="adj" fmla="val 4966"/>
                  </a:avLst>
                </a:prstGeom>
                <a:solidFill>
                  <a:sysClr val="window" lastClr="FFFFFF">
                    <a:lumMod val="75000"/>
                  </a:sysClr>
                </a:solid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4" name="Rectangle 353">
                  <a:extLst>
                    <a:ext uri="{FF2B5EF4-FFF2-40B4-BE49-F238E27FC236}">
                      <a16:creationId xmlns:a16="http://schemas.microsoft.com/office/drawing/2014/main" id="{FFA23725-95B7-4A9D-B5E9-68D193AF8388}"/>
                    </a:ext>
                  </a:extLst>
                </p:cNvPr>
                <p:cNvSpPr/>
                <p:nvPr/>
              </p:nvSpPr>
              <p:spPr>
                <a:xfrm>
                  <a:off x="2212431" y="1005196"/>
                  <a:ext cx="805938" cy="2091162"/>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5" name="Rectangle 354">
                  <a:extLst>
                    <a:ext uri="{FF2B5EF4-FFF2-40B4-BE49-F238E27FC236}">
                      <a16:creationId xmlns:a16="http://schemas.microsoft.com/office/drawing/2014/main" id="{CE77C7F3-DFF6-4521-A360-FA07C836B1CC}"/>
                    </a:ext>
                  </a:extLst>
                </p:cNvPr>
                <p:cNvSpPr/>
                <p:nvPr/>
              </p:nvSpPr>
              <p:spPr>
                <a:xfrm>
                  <a:off x="182520" y="999598"/>
                  <a:ext cx="1937775" cy="2009040"/>
                </a:xfrm>
                <a:prstGeom prst="rect">
                  <a:avLst/>
                </a:prstGeom>
                <a:noFill/>
                <a:ln w="31750" cap="rnd" cmpd="sng" algn="ctr">
                  <a:solidFill>
                    <a:srgbClr val="00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6" name="Rectangle: Rounded Corners 2960">
                  <a:extLst>
                    <a:ext uri="{FF2B5EF4-FFF2-40B4-BE49-F238E27FC236}">
                      <a16:creationId xmlns:a16="http://schemas.microsoft.com/office/drawing/2014/main" id="{4B1B38A7-0D94-4B53-9949-32FD20F2DF72}"/>
                    </a:ext>
                  </a:extLst>
                </p:cNvPr>
                <p:cNvSpPr/>
                <p:nvPr/>
              </p:nvSpPr>
              <p:spPr>
                <a:xfrm>
                  <a:off x="343864" y="1252723"/>
                  <a:ext cx="1618053" cy="1556316"/>
                </a:xfrm>
                <a:prstGeom prst="roundRect">
                  <a:avLst>
                    <a:gd name="adj" fmla="val 4966"/>
                  </a:avLst>
                </a:prstGeom>
                <a:no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7" name="Rectangle 356">
                  <a:extLst>
                    <a:ext uri="{FF2B5EF4-FFF2-40B4-BE49-F238E27FC236}">
                      <a16:creationId xmlns:a16="http://schemas.microsoft.com/office/drawing/2014/main" id="{0F4D57FD-A810-48AE-AB51-5B059DBF2683}"/>
                    </a:ext>
                  </a:extLst>
                </p:cNvPr>
                <p:cNvSpPr/>
                <p:nvPr/>
              </p:nvSpPr>
              <p:spPr>
                <a:xfrm>
                  <a:off x="359641" y="1088998"/>
                  <a:ext cx="1602277" cy="81603"/>
                </a:xfrm>
                <a:prstGeom prst="rect">
                  <a:avLst/>
                </a:prstGeom>
                <a:solidFill>
                  <a:srgbClr val="000000"/>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358" name="Group 357">
                  <a:extLst>
                    <a:ext uri="{FF2B5EF4-FFF2-40B4-BE49-F238E27FC236}">
                      <a16:creationId xmlns:a16="http://schemas.microsoft.com/office/drawing/2014/main" id="{BF7C40BB-432F-4C33-B982-2D748BF19215}"/>
                    </a:ext>
                  </a:extLst>
                </p:cNvPr>
                <p:cNvGrpSpPr/>
                <p:nvPr/>
              </p:nvGrpSpPr>
              <p:grpSpPr>
                <a:xfrm>
                  <a:off x="444458" y="1682233"/>
                  <a:ext cx="1446463" cy="249805"/>
                  <a:chOff x="2748956" y="3502025"/>
                  <a:chExt cx="1660082" cy="283369"/>
                </a:xfrm>
              </p:grpSpPr>
              <p:sp>
                <p:nvSpPr>
                  <p:cNvPr id="377" name="Rectangle 376">
                    <a:extLst>
                      <a:ext uri="{FF2B5EF4-FFF2-40B4-BE49-F238E27FC236}">
                        <a16:creationId xmlns:a16="http://schemas.microsoft.com/office/drawing/2014/main" id="{25CA7FCE-FC79-4302-A561-BEB61294178D}"/>
                      </a:ext>
                    </a:extLst>
                  </p:cNvPr>
                  <p:cNvSpPr/>
                  <p:nvPr/>
                </p:nvSpPr>
                <p:spPr>
                  <a:xfrm>
                    <a:off x="2748956" y="3507337"/>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8" name="Freeform: Shape 2982">
                    <a:extLst>
                      <a:ext uri="{FF2B5EF4-FFF2-40B4-BE49-F238E27FC236}">
                        <a16:creationId xmlns:a16="http://schemas.microsoft.com/office/drawing/2014/main" id="{3EC48E93-116F-4E78-A5F1-69FAE53F3E30}"/>
                      </a:ext>
                    </a:extLst>
                  </p:cNvPr>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359" name="Group 358">
                  <a:extLst>
                    <a:ext uri="{FF2B5EF4-FFF2-40B4-BE49-F238E27FC236}">
                      <a16:creationId xmlns:a16="http://schemas.microsoft.com/office/drawing/2014/main" id="{34ADA2DA-EC49-4E10-BA92-A3CA8031E69F}"/>
                    </a:ext>
                  </a:extLst>
                </p:cNvPr>
                <p:cNvGrpSpPr/>
                <p:nvPr/>
              </p:nvGrpSpPr>
              <p:grpSpPr>
                <a:xfrm>
                  <a:off x="434988" y="2383951"/>
                  <a:ext cx="1446463" cy="249805"/>
                  <a:chOff x="2738087" y="4298027"/>
                  <a:chExt cx="1660082" cy="283369"/>
                </a:xfrm>
              </p:grpSpPr>
              <p:sp>
                <p:nvSpPr>
                  <p:cNvPr id="375" name="Rectangle 374">
                    <a:extLst>
                      <a:ext uri="{FF2B5EF4-FFF2-40B4-BE49-F238E27FC236}">
                        <a16:creationId xmlns:a16="http://schemas.microsoft.com/office/drawing/2014/main" id="{D8CFC0CF-E186-47F6-9B1E-E2FFAABDB0BF}"/>
                      </a:ext>
                    </a:extLst>
                  </p:cNvPr>
                  <p:cNvSpPr/>
                  <p:nvPr/>
                </p:nvSpPr>
                <p:spPr>
                  <a:xfrm>
                    <a:off x="2738087" y="4303339"/>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6" name="Freeform: Shape 2980">
                    <a:extLst>
                      <a:ext uri="{FF2B5EF4-FFF2-40B4-BE49-F238E27FC236}">
                        <a16:creationId xmlns:a16="http://schemas.microsoft.com/office/drawing/2014/main" id="{0AA4040C-4A8D-40D6-894C-692F20E3B841}"/>
                      </a:ext>
                    </a:extLst>
                  </p:cNvPr>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360" name="Connector: Elbow 2964">
                  <a:extLst>
                    <a:ext uri="{FF2B5EF4-FFF2-40B4-BE49-F238E27FC236}">
                      <a16:creationId xmlns:a16="http://schemas.microsoft.com/office/drawing/2014/main" id="{A387148F-E941-4B41-BFAA-CF79A6FD2AAA}"/>
                    </a:ext>
                  </a:extLst>
                </p:cNvPr>
                <p:cNvCxnSpPr/>
                <p:nvPr/>
              </p:nvCxnSpPr>
              <p:spPr>
                <a:xfrm flipV="1">
                  <a:off x="2342754" y="2446342"/>
                  <a:ext cx="550002" cy="551101"/>
                </a:xfrm>
                <a:prstGeom prst="bentConnector3">
                  <a:avLst>
                    <a:gd name="adj1" fmla="val 100299"/>
                  </a:avLst>
                </a:prstGeom>
                <a:noFill/>
                <a:ln w="34925" cap="rnd" cmpd="sng" algn="ctr">
                  <a:solidFill>
                    <a:srgbClr val="000000"/>
                  </a:solidFill>
                  <a:prstDash val="dash"/>
                  <a:round/>
                  <a:headEnd type="none" w="med" len="sm"/>
                  <a:tailEnd type="none"/>
                </a:ln>
                <a:effectLst/>
              </p:spPr>
            </p:cxnSp>
            <p:sp>
              <p:nvSpPr>
                <p:cNvPr id="361" name="Oval 360">
                  <a:extLst>
                    <a:ext uri="{FF2B5EF4-FFF2-40B4-BE49-F238E27FC236}">
                      <a16:creationId xmlns:a16="http://schemas.microsoft.com/office/drawing/2014/main" id="{4EE9797D-CCE2-4218-B2C5-C44C1D75F554}"/>
                    </a:ext>
                  </a:extLst>
                </p:cNvPr>
                <p:cNvSpPr/>
                <p:nvPr/>
              </p:nvSpPr>
              <p:spPr>
                <a:xfrm>
                  <a:off x="2426956" y="1768941"/>
                  <a:ext cx="359697" cy="29228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2" name="Rectangle 361">
                  <a:extLst>
                    <a:ext uri="{FF2B5EF4-FFF2-40B4-BE49-F238E27FC236}">
                      <a16:creationId xmlns:a16="http://schemas.microsoft.com/office/drawing/2014/main" id="{A97089CD-A952-499F-9E3B-DBCD7BAAB5A9}"/>
                    </a:ext>
                  </a:extLst>
                </p:cNvPr>
                <p:cNvSpPr/>
                <p:nvPr/>
              </p:nvSpPr>
              <p:spPr>
                <a:xfrm>
                  <a:off x="2575135" y="1836175"/>
                  <a:ext cx="57929" cy="152514"/>
                </a:xfrm>
                <a:prstGeom prst="rect">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3" name="Oval 362">
                  <a:extLst>
                    <a:ext uri="{FF2B5EF4-FFF2-40B4-BE49-F238E27FC236}">
                      <a16:creationId xmlns:a16="http://schemas.microsoft.com/office/drawing/2014/main" id="{62386DFD-9F01-48FF-97B7-75E05385FBFD}"/>
                    </a:ext>
                  </a:extLst>
                </p:cNvPr>
                <p:cNvSpPr/>
                <p:nvPr/>
              </p:nvSpPr>
              <p:spPr>
                <a:xfrm>
                  <a:off x="2591333" y="209243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4" name="Oval 363">
                  <a:extLst>
                    <a:ext uri="{FF2B5EF4-FFF2-40B4-BE49-F238E27FC236}">
                      <a16:creationId xmlns:a16="http://schemas.microsoft.com/office/drawing/2014/main" id="{5F2A52EC-C59F-47C1-8DDC-8C6F4EBA253F}"/>
                    </a:ext>
                  </a:extLst>
                </p:cNvPr>
                <p:cNvSpPr/>
                <p:nvPr/>
              </p:nvSpPr>
              <p:spPr>
                <a:xfrm>
                  <a:off x="2504067" y="207872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5" name="Oval 364">
                  <a:extLst>
                    <a:ext uri="{FF2B5EF4-FFF2-40B4-BE49-F238E27FC236}">
                      <a16:creationId xmlns:a16="http://schemas.microsoft.com/office/drawing/2014/main" id="{7486B0AC-0EF7-4E64-B334-F4C4BA85C476}"/>
                    </a:ext>
                  </a:extLst>
                </p:cNvPr>
                <p:cNvSpPr/>
                <p:nvPr/>
              </p:nvSpPr>
              <p:spPr>
                <a:xfrm>
                  <a:off x="2807944" y="1929939"/>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6" name="Oval 365">
                  <a:extLst>
                    <a:ext uri="{FF2B5EF4-FFF2-40B4-BE49-F238E27FC236}">
                      <a16:creationId xmlns:a16="http://schemas.microsoft.com/office/drawing/2014/main" id="{343F204A-E85E-4000-9921-47E9FE122BD7}"/>
                    </a:ext>
                  </a:extLst>
                </p:cNvPr>
                <p:cNvSpPr/>
                <p:nvPr/>
              </p:nvSpPr>
              <p:spPr>
                <a:xfrm>
                  <a:off x="2804046" y="182698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7" name="Oval 366">
                  <a:extLst>
                    <a:ext uri="{FF2B5EF4-FFF2-40B4-BE49-F238E27FC236}">
                      <a16:creationId xmlns:a16="http://schemas.microsoft.com/office/drawing/2014/main" id="{3AF64DDE-CD95-4F42-955E-44585B7711A8}"/>
                    </a:ext>
                  </a:extLst>
                </p:cNvPr>
                <p:cNvSpPr/>
                <p:nvPr/>
              </p:nvSpPr>
              <p:spPr>
                <a:xfrm>
                  <a:off x="2725164" y="1742442"/>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8" name="Oval 367">
                  <a:extLst>
                    <a:ext uri="{FF2B5EF4-FFF2-40B4-BE49-F238E27FC236}">
                      <a16:creationId xmlns:a16="http://schemas.microsoft.com/office/drawing/2014/main" id="{78D8F455-E42E-47D0-93E8-F147FD83F1D5}"/>
                    </a:ext>
                  </a:extLst>
                </p:cNvPr>
                <p:cNvSpPr/>
                <p:nvPr/>
              </p:nvSpPr>
              <p:spPr>
                <a:xfrm>
                  <a:off x="2624918" y="1707716"/>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9" name="Oval 368">
                  <a:extLst>
                    <a:ext uri="{FF2B5EF4-FFF2-40B4-BE49-F238E27FC236}">
                      <a16:creationId xmlns:a16="http://schemas.microsoft.com/office/drawing/2014/main" id="{A4873731-4425-4230-A2BB-658E454F619A}"/>
                    </a:ext>
                  </a:extLst>
                </p:cNvPr>
                <p:cNvSpPr/>
                <p:nvPr/>
              </p:nvSpPr>
              <p:spPr>
                <a:xfrm>
                  <a:off x="2521567" y="171697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0" name="Oval 369">
                  <a:extLst>
                    <a:ext uri="{FF2B5EF4-FFF2-40B4-BE49-F238E27FC236}">
                      <a16:creationId xmlns:a16="http://schemas.microsoft.com/office/drawing/2014/main" id="{4AF4B2E1-BEE2-4E0B-842E-C727E5FBF31D}"/>
                    </a:ext>
                  </a:extLst>
                </p:cNvPr>
                <p:cNvSpPr/>
                <p:nvPr/>
              </p:nvSpPr>
              <p:spPr>
                <a:xfrm>
                  <a:off x="2429660" y="1762954"/>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1" name="Oval 370">
                  <a:extLst>
                    <a:ext uri="{FF2B5EF4-FFF2-40B4-BE49-F238E27FC236}">
                      <a16:creationId xmlns:a16="http://schemas.microsoft.com/office/drawing/2014/main" id="{50D528E2-80C0-4370-A0E7-45B5B8841138}"/>
                    </a:ext>
                  </a:extLst>
                </p:cNvPr>
                <p:cNvSpPr/>
                <p:nvPr/>
              </p:nvSpPr>
              <p:spPr>
                <a:xfrm>
                  <a:off x="2365565" y="185648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2" name="Oval 371">
                  <a:extLst>
                    <a:ext uri="{FF2B5EF4-FFF2-40B4-BE49-F238E27FC236}">
                      <a16:creationId xmlns:a16="http://schemas.microsoft.com/office/drawing/2014/main" id="{3542CC20-5B55-4964-82AB-CE8731881712}"/>
                    </a:ext>
                  </a:extLst>
                </p:cNvPr>
                <p:cNvSpPr/>
                <p:nvPr/>
              </p:nvSpPr>
              <p:spPr>
                <a:xfrm>
                  <a:off x="2374398" y="196354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3" name="Oval 372">
                  <a:extLst>
                    <a:ext uri="{FF2B5EF4-FFF2-40B4-BE49-F238E27FC236}">
                      <a16:creationId xmlns:a16="http://schemas.microsoft.com/office/drawing/2014/main" id="{CB0608D0-A5A4-49D7-87C3-5831BBC598DB}"/>
                    </a:ext>
                  </a:extLst>
                </p:cNvPr>
                <p:cNvSpPr/>
                <p:nvPr/>
              </p:nvSpPr>
              <p:spPr>
                <a:xfrm>
                  <a:off x="2426994" y="204317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4" name="Rectangle: Rounded Corners 2978">
                  <a:extLst>
                    <a:ext uri="{FF2B5EF4-FFF2-40B4-BE49-F238E27FC236}">
                      <a16:creationId xmlns:a16="http://schemas.microsoft.com/office/drawing/2014/main" id="{90CEBD57-C3B5-4665-8E65-DEA6680CDFE5}"/>
                    </a:ext>
                  </a:extLst>
                </p:cNvPr>
                <p:cNvSpPr/>
                <p:nvPr/>
              </p:nvSpPr>
              <p:spPr>
                <a:xfrm>
                  <a:off x="2334917" y="1189891"/>
                  <a:ext cx="542831" cy="249243"/>
                </a:xfrm>
                <a:prstGeom prst="roundRect">
                  <a:avLst/>
                </a:prstGeom>
                <a:solidFill>
                  <a:sysClr val="window" lastClr="FFFFFF">
                    <a:lumMod val="95000"/>
                  </a:sysClr>
                </a:solidFill>
                <a:ln w="6350" cap="flat" cmpd="sng" algn="ctr">
                  <a:solidFill>
                    <a:srgbClr val="000000"/>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0000"/>
                      </a:solidFill>
                      <a:effectLst/>
                      <a:uLnTx/>
                      <a:uFillTx/>
                      <a:latin typeface="Calibri" panose="020F0502020204030204"/>
                      <a:ea typeface="+mn-ea"/>
                      <a:cs typeface="+mn-cs"/>
                    </a:rPr>
                    <a:t>500</a:t>
                  </a:r>
                  <a:endParaRPr kumimoji="0" lang="en-US" sz="2000" b="1" i="0" u="none" strike="noStrike" kern="0" cap="none" spc="0" normalizeH="0" baseline="0" noProof="0" dirty="0">
                    <a:ln>
                      <a:noFill/>
                    </a:ln>
                    <a:solidFill>
                      <a:srgbClr val="EA0000"/>
                    </a:solidFill>
                    <a:effectLst/>
                    <a:uLnTx/>
                    <a:uFillTx/>
                    <a:latin typeface="Calibri" panose="020F0502020204030204"/>
                    <a:ea typeface="+mn-ea"/>
                    <a:cs typeface="+mn-cs"/>
                  </a:endParaRPr>
                </a:p>
              </p:txBody>
            </p:sp>
          </p:grpSp>
        </p:grpSp>
        <p:sp>
          <p:nvSpPr>
            <p:cNvPr id="348" name="Rectangle 347">
              <a:extLst>
                <a:ext uri="{FF2B5EF4-FFF2-40B4-BE49-F238E27FC236}">
                  <a16:creationId xmlns:a16="http://schemas.microsoft.com/office/drawing/2014/main" id="{23C377E2-3D08-46C9-95F2-5F9B4D1AA329}"/>
                </a:ext>
              </a:extLst>
            </p:cNvPr>
            <p:cNvSpPr/>
            <p:nvPr/>
          </p:nvSpPr>
          <p:spPr>
            <a:xfrm>
              <a:off x="212272" y="5285127"/>
              <a:ext cx="364237" cy="30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9" name="Rectangle 348">
              <a:extLst>
                <a:ext uri="{FF2B5EF4-FFF2-40B4-BE49-F238E27FC236}">
                  <a16:creationId xmlns:a16="http://schemas.microsoft.com/office/drawing/2014/main" id="{4EDE293B-7C56-44ED-B46A-FC26EB18F217}"/>
                </a:ext>
              </a:extLst>
            </p:cNvPr>
            <p:cNvSpPr/>
            <p:nvPr/>
          </p:nvSpPr>
          <p:spPr>
            <a:xfrm>
              <a:off x="1939808" y="5285127"/>
              <a:ext cx="364237" cy="30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6" name="Group 405">
            <a:extLst>
              <a:ext uri="{FF2B5EF4-FFF2-40B4-BE49-F238E27FC236}">
                <a16:creationId xmlns:a16="http://schemas.microsoft.com/office/drawing/2014/main" id="{2BD04919-D243-44B0-80D6-A047FBA55213}"/>
              </a:ext>
            </a:extLst>
          </p:cNvPr>
          <p:cNvGrpSpPr/>
          <p:nvPr/>
        </p:nvGrpSpPr>
        <p:grpSpPr>
          <a:xfrm>
            <a:off x="877698" y="2877179"/>
            <a:ext cx="345617" cy="536179"/>
            <a:chOff x="457364" y="1323312"/>
            <a:chExt cx="460822" cy="714905"/>
          </a:xfrm>
        </p:grpSpPr>
        <p:sp>
          <p:nvSpPr>
            <p:cNvPr id="407" name="Freeform: Shape 294">
              <a:extLst>
                <a:ext uri="{FF2B5EF4-FFF2-40B4-BE49-F238E27FC236}">
                  <a16:creationId xmlns:a16="http://schemas.microsoft.com/office/drawing/2014/main" id="{3F5D6A16-2D51-4B38-BD61-ADAD2D5F7A24}"/>
                </a:ext>
              </a:extLst>
            </p:cNvPr>
            <p:cNvSpPr/>
            <p:nvPr/>
          </p:nvSpPr>
          <p:spPr>
            <a:xfrm rot="21304602">
              <a:off x="614007" y="1588891"/>
              <a:ext cx="136695" cy="449326"/>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31" h="982742">
                  <a:moveTo>
                    <a:pt x="139569" y="4842"/>
                  </a:moveTo>
                  <a:cubicBezTo>
                    <a:pt x="167615" y="-32200"/>
                    <a:pt x="131634" y="150892"/>
                    <a:pt x="231646" y="293767"/>
                  </a:cubicBezTo>
                  <a:cubicBezTo>
                    <a:pt x="366583" y="535067"/>
                    <a:pt x="357586" y="480563"/>
                    <a:pt x="434844" y="595392"/>
                  </a:cubicBezTo>
                  <a:cubicBezTo>
                    <a:pt x="571369" y="736150"/>
                    <a:pt x="389876" y="968984"/>
                    <a:pt x="250176" y="982742"/>
                  </a:cubicBezTo>
                  <a:cubicBezTo>
                    <a:pt x="311855" y="77319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8" name="Freeform: Shape 295">
              <a:extLst>
                <a:ext uri="{FF2B5EF4-FFF2-40B4-BE49-F238E27FC236}">
                  <a16:creationId xmlns:a16="http://schemas.microsoft.com/office/drawing/2014/main" id="{AF4ED1B1-1AD9-4CF6-95CE-3A981FAC9750}"/>
                </a:ext>
              </a:extLst>
            </p:cNvPr>
            <p:cNvSpPr/>
            <p:nvPr/>
          </p:nvSpPr>
          <p:spPr>
            <a:xfrm>
              <a:off x="686433" y="1469598"/>
              <a:ext cx="140299" cy="557407"/>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274959 w 628041"/>
                <a:gd name="connsiteY0" fmla="*/ 4842 h 998617"/>
                <a:gd name="connsiteX1" fmla="*/ 367036 w 628041"/>
                <a:gd name="connsiteY1" fmla="*/ 293767 h 998617"/>
                <a:gd name="connsiteX2" fmla="*/ 570234 w 628041"/>
                <a:gd name="connsiteY2" fmla="*/ 595392 h 998617"/>
                <a:gd name="connsiteX3" fmla="*/ 436884 w 628041"/>
                <a:gd name="connsiteY3" fmla="*/ 998617 h 998617"/>
                <a:gd name="connsiteX4" fmla="*/ 83161 w 628041"/>
                <a:gd name="connsiteY4" fmla="*/ 480215 h 998617"/>
                <a:gd name="connsiteX5" fmla="*/ 274959 w 628041"/>
                <a:gd name="connsiteY5" fmla="*/ 4842 h 998617"/>
                <a:gd name="connsiteX0" fmla="*/ 274959 w 628041"/>
                <a:gd name="connsiteY0" fmla="*/ 4325 h 998100"/>
                <a:gd name="connsiteX1" fmla="*/ 175092 w 628041"/>
                <a:gd name="connsiteY1" fmla="*/ 319256 h 998100"/>
                <a:gd name="connsiteX2" fmla="*/ 570234 w 628041"/>
                <a:gd name="connsiteY2" fmla="*/ 594875 h 998100"/>
                <a:gd name="connsiteX3" fmla="*/ 436884 w 628041"/>
                <a:gd name="connsiteY3" fmla="*/ 998100 h 998100"/>
                <a:gd name="connsiteX4" fmla="*/ 83161 w 628041"/>
                <a:gd name="connsiteY4" fmla="*/ 479698 h 998100"/>
                <a:gd name="connsiteX5" fmla="*/ 274959 w 628041"/>
                <a:gd name="connsiteY5" fmla="*/ 4325 h 998100"/>
                <a:gd name="connsiteX0" fmla="*/ 274959 w 568701"/>
                <a:gd name="connsiteY0" fmla="*/ 4325 h 998100"/>
                <a:gd name="connsiteX1" fmla="*/ 175092 w 568701"/>
                <a:gd name="connsiteY1" fmla="*/ 319256 h 998100"/>
                <a:gd name="connsiteX2" fmla="*/ 487059 w 568701"/>
                <a:gd name="connsiteY2" fmla="*/ 639084 h 998100"/>
                <a:gd name="connsiteX3" fmla="*/ 436884 w 568701"/>
                <a:gd name="connsiteY3" fmla="*/ 998100 h 998100"/>
                <a:gd name="connsiteX4" fmla="*/ 83161 w 568701"/>
                <a:gd name="connsiteY4" fmla="*/ 479698 h 998100"/>
                <a:gd name="connsiteX5" fmla="*/ 274959 w 568701"/>
                <a:gd name="connsiteY5" fmla="*/ 4325 h 998100"/>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324614 w 618356"/>
                <a:gd name="connsiteY0" fmla="*/ 4325 h 998559"/>
                <a:gd name="connsiteX1" fmla="*/ 224747 w 618356"/>
                <a:gd name="connsiteY1" fmla="*/ 319256 h 998559"/>
                <a:gd name="connsiteX2" fmla="*/ 536714 w 618356"/>
                <a:gd name="connsiteY2" fmla="*/ 639084 h 998559"/>
                <a:gd name="connsiteX3" fmla="*/ 486539 w 618356"/>
                <a:gd name="connsiteY3" fmla="*/ 998100 h 998559"/>
                <a:gd name="connsiteX4" fmla="*/ 401546 w 618356"/>
                <a:gd name="connsiteY4" fmla="*/ 695729 h 998559"/>
                <a:gd name="connsiteX5" fmla="*/ 75233 w 618356"/>
                <a:gd name="connsiteY5" fmla="*/ 479698 h 998559"/>
                <a:gd name="connsiteX6" fmla="*/ 324614 w 618356"/>
                <a:gd name="connsiteY6" fmla="*/ 4325 h 99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56" h="998559">
                  <a:moveTo>
                    <a:pt x="324614" y="4325"/>
                  </a:moveTo>
                  <a:cubicBezTo>
                    <a:pt x="352660" y="-32717"/>
                    <a:pt x="124735" y="176381"/>
                    <a:pt x="224747" y="319256"/>
                  </a:cubicBezTo>
                  <a:cubicBezTo>
                    <a:pt x="359684" y="560556"/>
                    <a:pt x="459456" y="524255"/>
                    <a:pt x="536714" y="639084"/>
                  </a:cubicBezTo>
                  <a:cubicBezTo>
                    <a:pt x="673239" y="779842"/>
                    <a:pt x="626239" y="984342"/>
                    <a:pt x="486539" y="998100"/>
                  </a:cubicBezTo>
                  <a:cubicBezTo>
                    <a:pt x="454414" y="1010142"/>
                    <a:pt x="460500" y="782129"/>
                    <a:pt x="401546" y="695729"/>
                  </a:cubicBezTo>
                  <a:cubicBezTo>
                    <a:pt x="342592" y="609329"/>
                    <a:pt x="174429" y="589731"/>
                    <a:pt x="75233" y="479698"/>
                  </a:cubicBezTo>
                  <a:cubicBezTo>
                    <a:pt x="-168184" y="150556"/>
                    <a:pt x="250531" y="79467"/>
                    <a:pt x="324614" y="4325"/>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9" name="Freeform: Shape 296">
              <a:extLst>
                <a:ext uri="{FF2B5EF4-FFF2-40B4-BE49-F238E27FC236}">
                  <a16:creationId xmlns:a16="http://schemas.microsoft.com/office/drawing/2014/main" id="{1A08EB83-DADC-4D44-A863-58B058DF8CB8}"/>
                </a:ext>
              </a:extLst>
            </p:cNvPr>
            <p:cNvSpPr/>
            <p:nvPr/>
          </p:nvSpPr>
          <p:spPr>
            <a:xfrm>
              <a:off x="778826" y="1514173"/>
              <a:ext cx="139360" cy="456585"/>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51" h="998617">
                  <a:moveTo>
                    <a:pt x="139569" y="4842"/>
                  </a:moveTo>
                  <a:cubicBezTo>
                    <a:pt x="167615" y="-32200"/>
                    <a:pt x="131634" y="150892"/>
                    <a:pt x="231646" y="293767"/>
                  </a:cubicBezTo>
                  <a:cubicBezTo>
                    <a:pt x="366583" y="535067"/>
                    <a:pt x="357586" y="480563"/>
                    <a:pt x="434844" y="595392"/>
                  </a:cubicBezTo>
                  <a:cubicBezTo>
                    <a:pt x="571369" y="736150"/>
                    <a:pt x="441194" y="984859"/>
                    <a:pt x="301494" y="998617"/>
                  </a:cubicBezTo>
                  <a:cubicBezTo>
                    <a:pt x="270802" y="80494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0" name="Cloud 409">
              <a:extLst>
                <a:ext uri="{FF2B5EF4-FFF2-40B4-BE49-F238E27FC236}">
                  <a16:creationId xmlns:a16="http://schemas.microsoft.com/office/drawing/2014/main" id="{3BFF41ED-3684-450C-BD50-667FDC7BA523}"/>
                </a:ext>
              </a:extLst>
            </p:cNvPr>
            <p:cNvSpPr/>
            <p:nvPr/>
          </p:nvSpPr>
          <p:spPr>
            <a:xfrm>
              <a:off x="680610" y="1323312"/>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1" name="Cloud 410">
              <a:extLst>
                <a:ext uri="{FF2B5EF4-FFF2-40B4-BE49-F238E27FC236}">
                  <a16:creationId xmlns:a16="http://schemas.microsoft.com/office/drawing/2014/main" id="{4CCF185C-EFA2-438F-BBFD-64EA6EDFD597}"/>
                </a:ext>
              </a:extLst>
            </p:cNvPr>
            <p:cNvSpPr/>
            <p:nvPr/>
          </p:nvSpPr>
          <p:spPr>
            <a:xfrm>
              <a:off x="457364" y="1454448"/>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412" name="Group 411">
            <a:extLst>
              <a:ext uri="{FF2B5EF4-FFF2-40B4-BE49-F238E27FC236}">
                <a16:creationId xmlns:a16="http://schemas.microsoft.com/office/drawing/2014/main" id="{949F3FFC-B27D-4AC3-96AC-D11DD77685A1}"/>
              </a:ext>
            </a:extLst>
          </p:cNvPr>
          <p:cNvGrpSpPr/>
          <p:nvPr/>
        </p:nvGrpSpPr>
        <p:grpSpPr>
          <a:xfrm flipH="1">
            <a:off x="1308791" y="2810790"/>
            <a:ext cx="345617" cy="536179"/>
            <a:chOff x="457364" y="1323312"/>
            <a:chExt cx="460822" cy="714905"/>
          </a:xfrm>
        </p:grpSpPr>
        <p:sp>
          <p:nvSpPr>
            <p:cNvPr id="413" name="Freeform: Shape 313">
              <a:extLst>
                <a:ext uri="{FF2B5EF4-FFF2-40B4-BE49-F238E27FC236}">
                  <a16:creationId xmlns:a16="http://schemas.microsoft.com/office/drawing/2014/main" id="{09E45340-5DBA-49E4-AB97-85291B34804F}"/>
                </a:ext>
              </a:extLst>
            </p:cNvPr>
            <p:cNvSpPr/>
            <p:nvPr/>
          </p:nvSpPr>
          <p:spPr>
            <a:xfrm rot="21304602">
              <a:off x="614007" y="1588891"/>
              <a:ext cx="136695" cy="449326"/>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31" h="982742">
                  <a:moveTo>
                    <a:pt x="139569" y="4842"/>
                  </a:moveTo>
                  <a:cubicBezTo>
                    <a:pt x="167615" y="-32200"/>
                    <a:pt x="131634" y="150892"/>
                    <a:pt x="231646" y="293767"/>
                  </a:cubicBezTo>
                  <a:cubicBezTo>
                    <a:pt x="366583" y="535067"/>
                    <a:pt x="357586" y="480563"/>
                    <a:pt x="434844" y="595392"/>
                  </a:cubicBezTo>
                  <a:cubicBezTo>
                    <a:pt x="571369" y="736150"/>
                    <a:pt x="389876" y="968984"/>
                    <a:pt x="250176" y="982742"/>
                  </a:cubicBezTo>
                  <a:cubicBezTo>
                    <a:pt x="311855" y="77319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4" name="Freeform: Shape 314">
              <a:extLst>
                <a:ext uri="{FF2B5EF4-FFF2-40B4-BE49-F238E27FC236}">
                  <a16:creationId xmlns:a16="http://schemas.microsoft.com/office/drawing/2014/main" id="{64D11AAD-DF90-4E95-8E58-D0FB6A4F9C80}"/>
                </a:ext>
              </a:extLst>
            </p:cNvPr>
            <p:cNvSpPr/>
            <p:nvPr/>
          </p:nvSpPr>
          <p:spPr>
            <a:xfrm>
              <a:off x="686433" y="1469598"/>
              <a:ext cx="140299" cy="557407"/>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274959 w 628041"/>
                <a:gd name="connsiteY0" fmla="*/ 4842 h 998617"/>
                <a:gd name="connsiteX1" fmla="*/ 367036 w 628041"/>
                <a:gd name="connsiteY1" fmla="*/ 293767 h 998617"/>
                <a:gd name="connsiteX2" fmla="*/ 570234 w 628041"/>
                <a:gd name="connsiteY2" fmla="*/ 595392 h 998617"/>
                <a:gd name="connsiteX3" fmla="*/ 436884 w 628041"/>
                <a:gd name="connsiteY3" fmla="*/ 998617 h 998617"/>
                <a:gd name="connsiteX4" fmla="*/ 83161 w 628041"/>
                <a:gd name="connsiteY4" fmla="*/ 480215 h 998617"/>
                <a:gd name="connsiteX5" fmla="*/ 274959 w 628041"/>
                <a:gd name="connsiteY5" fmla="*/ 4842 h 998617"/>
                <a:gd name="connsiteX0" fmla="*/ 274959 w 628041"/>
                <a:gd name="connsiteY0" fmla="*/ 4325 h 998100"/>
                <a:gd name="connsiteX1" fmla="*/ 175092 w 628041"/>
                <a:gd name="connsiteY1" fmla="*/ 319256 h 998100"/>
                <a:gd name="connsiteX2" fmla="*/ 570234 w 628041"/>
                <a:gd name="connsiteY2" fmla="*/ 594875 h 998100"/>
                <a:gd name="connsiteX3" fmla="*/ 436884 w 628041"/>
                <a:gd name="connsiteY3" fmla="*/ 998100 h 998100"/>
                <a:gd name="connsiteX4" fmla="*/ 83161 w 628041"/>
                <a:gd name="connsiteY4" fmla="*/ 479698 h 998100"/>
                <a:gd name="connsiteX5" fmla="*/ 274959 w 628041"/>
                <a:gd name="connsiteY5" fmla="*/ 4325 h 998100"/>
                <a:gd name="connsiteX0" fmla="*/ 274959 w 568701"/>
                <a:gd name="connsiteY0" fmla="*/ 4325 h 998100"/>
                <a:gd name="connsiteX1" fmla="*/ 175092 w 568701"/>
                <a:gd name="connsiteY1" fmla="*/ 319256 h 998100"/>
                <a:gd name="connsiteX2" fmla="*/ 487059 w 568701"/>
                <a:gd name="connsiteY2" fmla="*/ 639084 h 998100"/>
                <a:gd name="connsiteX3" fmla="*/ 436884 w 568701"/>
                <a:gd name="connsiteY3" fmla="*/ 998100 h 998100"/>
                <a:gd name="connsiteX4" fmla="*/ 83161 w 568701"/>
                <a:gd name="connsiteY4" fmla="*/ 479698 h 998100"/>
                <a:gd name="connsiteX5" fmla="*/ 274959 w 568701"/>
                <a:gd name="connsiteY5" fmla="*/ 4325 h 998100"/>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324614 w 618356"/>
                <a:gd name="connsiteY0" fmla="*/ 4325 h 998559"/>
                <a:gd name="connsiteX1" fmla="*/ 224747 w 618356"/>
                <a:gd name="connsiteY1" fmla="*/ 319256 h 998559"/>
                <a:gd name="connsiteX2" fmla="*/ 536714 w 618356"/>
                <a:gd name="connsiteY2" fmla="*/ 639084 h 998559"/>
                <a:gd name="connsiteX3" fmla="*/ 486539 w 618356"/>
                <a:gd name="connsiteY3" fmla="*/ 998100 h 998559"/>
                <a:gd name="connsiteX4" fmla="*/ 401546 w 618356"/>
                <a:gd name="connsiteY4" fmla="*/ 695729 h 998559"/>
                <a:gd name="connsiteX5" fmla="*/ 75233 w 618356"/>
                <a:gd name="connsiteY5" fmla="*/ 479698 h 998559"/>
                <a:gd name="connsiteX6" fmla="*/ 324614 w 618356"/>
                <a:gd name="connsiteY6" fmla="*/ 4325 h 99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56" h="998559">
                  <a:moveTo>
                    <a:pt x="324614" y="4325"/>
                  </a:moveTo>
                  <a:cubicBezTo>
                    <a:pt x="352660" y="-32717"/>
                    <a:pt x="124735" y="176381"/>
                    <a:pt x="224747" y="319256"/>
                  </a:cubicBezTo>
                  <a:cubicBezTo>
                    <a:pt x="359684" y="560556"/>
                    <a:pt x="459456" y="524255"/>
                    <a:pt x="536714" y="639084"/>
                  </a:cubicBezTo>
                  <a:cubicBezTo>
                    <a:pt x="673239" y="779842"/>
                    <a:pt x="626239" y="984342"/>
                    <a:pt x="486539" y="998100"/>
                  </a:cubicBezTo>
                  <a:cubicBezTo>
                    <a:pt x="454414" y="1010142"/>
                    <a:pt x="460500" y="782129"/>
                    <a:pt x="401546" y="695729"/>
                  </a:cubicBezTo>
                  <a:cubicBezTo>
                    <a:pt x="342592" y="609329"/>
                    <a:pt x="174429" y="589731"/>
                    <a:pt x="75233" y="479698"/>
                  </a:cubicBezTo>
                  <a:cubicBezTo>
                    <a:pt x="-168184" y="150556"/>
                    <a:pt x="250531" y="79467"/>
                    <a:pt x="324614" y="4325"/>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5" name="Freeform: Shape 315">
              <a:extLst>
                <a:ext uri="{FF2B5EF4-FFF2-40B4-BE49-F238E27FC236}">
                  <a16:creationId xmlns:a16="http://schemas.microsoft.com/office/drawing/2014/main" id="{C3F3594D-B9E1-4C20-924E-109A83A34CA0}"/>
                </a:ext>
              </a:extLst>
            </p:cNvPr>
            <p:cNvSpPr/>
            <p:nvPr/>
          </p:nvSpPr>
          <p:spPr>
            <a:xfrm>
              <a:off x="778826" y="1514173"/>
              <a:ext cx="139360" cy="456585"/>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51" h="998617">
                  <a:moveTo>
                    <a:pt x="139569" y="4842"/>
                  </a:moveTo>
                  <a:cubicBezTo>
                    <a:pt x="167615" y="-32200"/>
                    <a:pt x="131634" y="150892"/>
                    <a:pt x="231646" y="293767"/>
                  </a:cubicBezTo>
                  <a:cubicBezTo>
                    <a:pt x="366583" y="535067"/>
                    <a:pt x="357586" y="480563"/>
                    <a:pt x="434844" y="595392"/>
                  </a:cubicBezTo>
                  <a:cubicBezTo>
                    <a:pt x="571369" y="736150"/>
                    <a:pt x="441194" y="984859"/>
                    <a:pt x="301494" y="998617"/>
                  </a:cubicBezTo>
                  <a:cubicBezTo>
                    <a:pt x="270802" y="80494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6" name="Cloud 415">
              <a:extLst>
                <a:ext uri="{FF2B5EF4-FFF2-40B4-BE49-F238E27FC236}">
                  <a16:creationId xmlns:a16="http://schemas.microsoft.com/office/drawing/2014/main" id="{B24F2EF3-64B1-409C-9EF1-4F6D787F8367}"/>
                </a:ext>
              </a:extLst>
            </p:cNvPr>
            <p:cNvSpPr/>
            <p:nvPr/>
          </p:nvSpPr>
          <p:spPr>
            <a:xfrm>
              <a:off x="680610" y="1323312"/>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7" name="Cloud 416">
              <a:extLst>
                <a:ext uri="{FF2B5EF4-FFF2-40B4-BE49-F238E27FC236}">
                  <a16:creationId xmlns:a16="http://schemas.microsoft.com/office/drawing/2014/main" id="{8C85C59E-C601-46DC-82FF-5AB3E67AEF88}"/>
                </a:ext>
              </a:extLst>
            </p:cNvPr>
            <p:cNvSpPr/>
            <p:nvPr/>
          </p:nvSpPr>
          <p:spPr>
            <a:xfrm>
              <a:off x="457364" y="1454448"/>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418" name="Group 417">
            <a:extLst>
              <a:ext uri="{FF2B5EF4-FFF2-40B4-BE49-F238E27FC236}">
                <a16:creationId xmlns:a16="http://schemas.microsoft.com/office/drawing/2014/main" id="{5D36F0AC-9431-4F3D-95E1-E248F25CF990}"/>
              </a:ext>
            </a:extLst>
          </p:cNvPr>
          <p:cNvGrpSpPr/>
          <p:nvPr/>
        </p:nvGrpSpPr>
        <p:grpSpPr>
          <a:xfrm rot="438901">
            <a:off x="1557077" y="2997808"/>
            <a:ext cx="345617" cy="536179"/>
            <a:chOff x="457364" y="1323312"/>
            <a:chExt cx="460822" cy="714905"/>
          </a:xfrm>
        </p:grpSpPr>
        <p:sp>
          <p:nvSpPr>
            <p:cNvPr id="447" name="Freeform: Shape 319">
              <a:extLst>
                <a:ext uri="{FF2B5EF4-FFF2-40B4-BE49-F238E27FC236}">
                  <a16:creationId xmlns:a16="http://schemas.microsoft.com/office/drawing/2014/main" id="{F5F0D22E-2528-4717-8254-73DF5E43634E}"/>
                </a:ext>
              </a:extLst>
            </p:cNvPr>
            <p:cNvSpPr/>
            <p:nvPr/>
          </p:nvSpPr>
          <p:spPr>
            <a:xfrm rot="21304602">
              <a:off x="614007" y="1588891"/>
              <a:ext cx="136695" cy="449326"/>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31" h="982742">
                  <a:moveTo>
                    <a:pt x="139569" y="4842"/>
                  </a:moveTo>
                  <a:cubicBezTo>
                    <a:pt x="167615" y="-32200"/>
                    <a:pt x="131634" y="150892"/>
                    <a:pt x="231646" y="293767"/>
                  </a:cubicBezTo>
                  <a:cubicBezTo>
                    <a:pt x="366583" y="535067"/>
                    <a:pt x="357586" y="480563"/>
                    <a:pt x="434844" y="595392"/>
                  </a:cubicBezTo>
                  <a:cubicBezTo>
                    <a:pt x="571369" y="736150"/>
                    <a:pt x="389876" y="968984"/>
                    <a:pt x="250176" y="982742"/>
                  </a:cubicBezTo>
                  <a:cubicBezTo>
                    <a:pt x="311855" y="77319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8" name="Freeform: Shape 320">
              <a:extLst>
                <a:ext uri="{FF2B5EF4-FFF2-40B4-BE49-F238E27FC236}">
                  <a16:creationId xmlns:a16="http://schemas.microsoft.com/office/drawing/2014/main" id="{C9CD8EE4-F102-4782-9164-3EE2250E2B8E}"/>
                </a:ext>
              </a:extLst>
            </p:cNvPr>
            <p:cNvSpPr/>
            <p:nvPr/>
          </p:nvSpPr>
          <p:spPr>
            <a:xfrm>
              <a:off x="686433" y="1469598"/>
              <a:ext cx="140299" cy="557407"/>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274959 w 628041"/>
                <a:gd name="connsiteY0" fmla="*/ 4842 h 998617"/>
                <a:gd name="connsiteX1" fmla="*/ 367036 w 628041"/>
                <a:gd name="connsiteY1" fmla="*/ 293767 h 998617"/>
                <a:gd name="connsiteX2" fmla="*/ 570234 w 628041"/>
                <a:gd name="connsiteY2" fmla="*/ 595392 h 998617"/>
                <a:gd name="connsiteX3" fmla="*/ 436884 w 628041"/>
                <a:gd name="connsiteY3" fmla="*/ 998617 h 998617"/>
                <a:gd name="connsiteX4" fmla="*/ 83161 w 628041"/>
                <a:gd name="connsiteY4" fmla="*/ 480215 h 998617"/>
                <a:gd name="connsiteX5" fmla="*/ 274959 w 628041"/>
                <a:gd name="connsiteY5" fmla="*/ 4842 h 998617"/>
                <a:gd name="connsiteX0" fmla="*/ 274959 w 628041"/>
                <a:gd name="connsiteY0" fmla="*/ 4325 h 998100"/>
                <a:gd name="connsiteX1" fmla="*/ 175092 w 628041"/>
                <a:gd name="connsiteY1" fmla="*/ 319256 h 998100"/>
                <a:gd name="connsiteX2" fmla="*/ 570234 w 628041"/>
                <a:gd name="connsiteY2" fmla="*/ 594875 h 998100"/>
                <a:gd name="connsiteX3" fmla="*/ 436884 w 628041"/>
                <a:gd name="connsiteY3" fmla="*/ 998100 h 998100"/>
                <a:gd name="connsiteX4" fmla="*/ 83161 w 628041"/>
                <a:gd name="connsiteY4" fmla="*/ 479698 h 998100"/>
                <a:gd name="connsiteX5" fmla="*/ 274959 w 628041"/>
                <a:gd name="connsiteY5" fmla="*/ 4325 h 998100"/>
                <a:gd name="connsiteX0" fmla="*/ 274959 w 568701"/>
                <a:gd name="connsiteY0" fmla="*/ 4325 h 998100"/>
                <a:gd name="connsiteX1" fmla="*/ 175092 w 568701"/>
                <a:gd name="connsiteY1" fmla="*/ 319256 h 998100"/>
                <a:gd name="connsiteX2" fmla="*/ 487059 w 568701"/>
                <a:gd name="connsiteY2" fmla="*/ 639084 h 998100"/>
                <a:gd name="connsiteX3" fmla="*/ 436884 w 568701"/>
                <a:gd name="connsiteY3" fmla="*/ 998100 h 998100"/>
                <a:gd name="connsiteX4" fmla="*/ 83161 w 568701"/>
                <a:gd name="connsiteY4" fmla="*/ 479698 h 998100"/>
                <a:gd name="connsiteX5" fmla="*/ 274959 w 568701"/>
                <a:gd name="connsiteY5" fmla="*/ 4325 h 998100"/>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324614 w 618356"/>
                <a:gd name="connsiteY0" fmla="*/ 4325 h 998559"/>
                <a:gd name="connsiteX1" fmla="*/ 224747 w 618356"/>
                <a:gd name="connsiteY1" fmla="*/ 319256 h 998559"/>
                <a:gd name="connsiteX2" fmla="*/ 536714 w 618356"/>
                <a:gd name="connsiteY2" fmla="*/ 639084 h 998559"/>
                <a:gd name="connsiteX3" fmla="*/ 486539 w 618356"/>
                <a:gd name="connsiteY3" fmla="*/ 998100 h 998559"/>
                <a:gd name="connsiteX4" fmla="*/ 401546 w 618356"/>
                <a:gd name="connsiteY4" fmla="*/ 695729 h 998559"/>
                <a:gd name="connsiteX5" fmla="*/ 75233 w 618356"/>
                <a:gd name="connsiteY5" fmla="*/ 479698 h 998559"/>
                <a:gd name="connsiteX6" fmla="*/ 324614 w 618356"/>
                <a:gd name="connsiteY6" fmla="*/ 4325 h 99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56" h="998559">
                  <a:moveTo>
                    <a:pt x="324614" y="4325"/>
                  </a:moveTo>
                  <a:cubicBezTo>
                    <a:pt x="352660" y="-32717"/>
                    <a:pt x="124735" y="176381"/>
                    <a:pt x="224747" y="319256"/>
                  </a:cubicBezTo>
                  <a:cubicBezTo>
                    <a:pt x="359684" y="560556"/>
                    <a:pt x="459456" y="524255"/>
                    <a:pt x="536714" y="639084"/>
                  </a:cubicBezTo>
                  <a:cubicBezTo>
                    <a:pt x="673239" y="779842"/>
                    <a:pt x="626239" y="984342"/>
                    <a:pt x="486539" y="998100"/>
                  </a:cubicBezTo>
                  <a:cubicBezTo>
                    <a:pt x="454414" y="1010142"/>
                    <a:pt x="460500" y="782129"/>
                    <a:pt x="401546" y="695729"/>
                  </a:cubicBezTo>
                  <a:cubicBezTo>
                    <a:pt x="342592" y="609329"/>
                    <a:pt x="174429" y="589731"/>
                    <a:pt x="75233" y="479698"/>
                  </a:cubicBezTo>
                  <a:cubicBezTo>
                    <a:pt x="-168184" y="150556"/>
                    <a:pt x="250531" y="79467"/>
                    <a:pt x="324614" y="4325"/>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9" name="Freeform: Shape 321">
              <a:extLst>
                <a:ext uri="{FF2B5EF4-FFF2-40B4-BE49-F238E27FC236}">
                  <a16:creationId xmlns:a16="http://schemas.microsoft.com/office/drawing/2014/main" id="{A1041625-80E4-4827-888C-8CA1EF0F0D00}"/>
                </a:ext>
              </a:extLst>
            </p:cNvPr>
            <p:cNvSpPr/>
            <p:nvPr/>
          </p:nvSpPr>
          <p:spPr>
            <a:xfrm>
              <a:off x="778826" y="1514173"/>
              <a:ext cx="139360" cy="456585"/>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51" h="998617">
                  <a:moveTo>
                    <a:pt x="139569" y="4842"/>
                  </a:moveTo>
                  <a:cubicBezTo>
                    <a:pt x="167615" y="-32200"/>
                    <a:pt x="131634" y="150892"/>
                    <a:pt x="231646" y="293767"/>
                  </a:cubicBezTo>
                  <a:cubicBezTo>
                    <a:pt x="366583" y="535067"/>
                    <a:pt x="357586" y="480563"/>
                    <a:pt x="434844" y="595392"/>
                  </a:cubicBezTo>
                  <a:cubicBezTo>
                    <a:pt x="571369" y="736150"/>
                    <a:pt x="441194" y="984859"/>
                    <a:pt x="301494" y="998617"/>
                  </a:cubicBezTo>
                  <a:cubicBezTo>
                    <a:pt x="270802" y="80494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50" name="Cloud 449">
              <a:extLst>
                <a:ext uri="{FF2B5EF4-FFF2-40B4-BE49-F238E27FC236}">
                  <a16:creationId xmlns:a16="http://schemas.microsoft.com/office/drawing/2014/main" id="{0336902D-DDC6-4C83-A6D1-C832BE8CBF2B}"/>
                </a:ext>
              </a:extLst>
            </p:cNvPr>
            <p:cNvSpPr/>
            <p:nvPr/>
          </p:nvSpPr>
          <p:spPr>
            <a:xfrm>
              <a:off x="680610" y="1323312"/>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51" name="Cloud 450">
              <a:extLst>
                <a:ext uri="{FF2B5EF4-FFF2-40B4-BE49-F238E27FC236}">
                  <a16:creationId xmlns:a16="http://schemas.microsoft.com/office/drawing/2014/main" id="{643DEFA6-EA2F-46C6-B3DE-C05BF20B85B7}"/>
                </a:ext>
              </a:extLst>
            </p:cNvPr>
            <p:cNvSpPr/>
            <p:nvPr/>
          </p:nvSpPr>
          <p:spPr>
            <a:xfrm>
              <a:off x="457364" y="1454448"/>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452" name="Group 451">
            <a:extLst>
              <a:ext uri="{FF2B5EF4-FFF2-40B4-BE49-F238E27FC236}">
                <a16:creationId xmlns:a16="http://schemas.microsoft.com/office/drawing/2014/main" id="{98F11830-CA19-4C53-A421-B754E054B810}"/>
              </a:ext>
            </a:extLst>
          </p:cNvPr>
          <p:cNvGrpSpPr/>
          <p:nvPr/>
        </p:nvGrpSpPr>
        <p:grpSpPr>
          <a:xfrm>
            <a:off x="1000046" y="5527125"/>
            <a:ext cx="752991" cy="398360"/>
            <a:chOff x="5895112" y="4653241"/>
            <a:chExt cx="2553945" cy="1351132"/>
          </a:xfrm>
        </p:grpSpPr>
        <p:grpSp>
          <p:nvGrpSpPr>
            <p:cNvPr id="453" name="Group 452">
              <a:extLst>
                <a:ext uri="{FF2B5EF4-FFF2-40B4-BE49-F238E27FC236}">
                  <a16:creationId xmlns:a16="http://schemas.microsoft.com/office/drawing/2014/main" id="{BCDE54A7-E30D-4567-B85F-702BC0448C29}"/>
                </a:ext>
              </a:extLst>
            </p:cNvPr>
            <p:cNvGrpSpPr/>
            <p:nvPr/>
          </p:nvGrpSpPr>
          <p:grpSpPr>
            <a:xfrm>
              <a:off x="5895112" y="4700790"/>
              <a:ext cx="2553945" cy="1303583"/>
              <a:chOff x="3734707" y="3021596"/>
              <a:chExt cx="4253880" cy="2526183"/>
            </a:xfrm>
          </p:grpSpPr>
          <p:sp>
            <p:nvSpPr>
              <p:cNvPr id="610" name="Rectangle: Rounded Corners 30">
                <a:extLst>
                  <a:ext uri="{FF2B5EF4-FFF2-40B4-BE49-F238E27FC236}">
                    <a16:creationId xmlns:a16="http://schemas.microsoft.com/office/drawing/2014/main" id="{456751B3-C26B-44CA-B3A9-6EF1CB687D55}"/>
                  </a:ext>
                </a:extLst>
              </p:cNvPr>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11" name="Rectangle: Rounded Corners 7">
                <a:extLst>
                  <a:ext uri="{FF2B5EF4-FFF2-40B4-BE49-F238E27FC236}">
                    <a16:creationId xmlns:a16="http://schemas.microsoft.com/office/drawing/2014/main" id="{E1B026F7-E733-4BD9-926C-65F9AA3BB08F}"/>
                  </a:ext>
                </a:extLst>
              </p:cNvPr>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12" name="Freeform: Shape 85">
                <a:extLst>
                  <a:ext uri="{FF2B5EF4-FFF2-40B4-BE49-F238E27FC236}">
                    <a16:creationId xmlns:a16="http://schemas.microsoft.com/office/drawing/2014/main" id="{EF556E21-6BF5-48F4-8552-3C46B9D3091C}"/>
                  </a:ext>
                </a:extLst>
              </p:cNvPr>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13" name="Chord 29">
                <a:extLst>
                  <a:ext uri="{FF2B5EF4-FFF2-40B4-BE49-F238E27FC236}">
                    <a16:creationId xmlns:a16="http://schemas.microsoft.com/office/drawing/2014/main" id="{B68126A7-991D-4527-9330-24B40EFE199B}"/>
                  </a:ext>
                </a:extLst>
              </p:cNvPr>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588" name="Picture 587">
              <a:extLst>
                <a:ext uri="{FF2B5EF4-FFF2-40B4-BE49-F238E27FC236}">
                  <a16:creationId xmlns:a16="http://schemas.microsoft.com/office/drawing/2014/main" id="{2E2D42F6-D9F0-4F57-B6B6-A518143BF896}"/>
                </a:ext>
              </a:extLst>
            </p:cNvPr>
            <p:cNvPicPr>
              <a:picLocks noChangeAspect="1"/>
            </p:cNvPicPr>
            <p:nvPr/>
          </p:nvPicPr>
          <p:blipFill>
            <a:blip r:embed="rId11"/>
            <a:stretch>
              <a:fillRect/>
            </a:stretch>
          </p:blipFill>
          <p:spPr>
            <a:xfrm>
              <a:off x="6436385" y="4653241"/>
              <a:ext cx="452803" cy="351588"/>
            </a:xfrm>
            <a:prstGeom prst="rect">
              <a:avLst/>
            </a:prstGeom>
          </p:spPr>
        </p:pic>
        <p:pic>
          <p:nvPicPr>
            <p:cNvPr id="589" name="Picture 588">
              <a:extLst>
                <a:ext uri="{FF2B5EF4-FFF2-40B4-BE49-F238E27FC236}">
                  <a16:creationId xmlns:a16="http://schemas.microsoft.com/office/drawing/2014/main" id="{52BA0E5D-0E62-4F2C-B8E9-EB35F439CBDC}"/>
                </a:ext>
              </a:extLst>
            </p:cNvPr>
            <p:cNvPicPr>
              <a:picLocks noChangeAspect="1"/>
            </p:cNvPicPr>
            <p:nvPr/>
          </p:nvPicPr>
          <p:blipFill>
            <a:blip r:embed="rId11"/>
            <a:stretch>
              <a:fillRect/>
            </a:stretch>
          </p:blipFill>
          <p:spPr>
            <a:xfrm>
              <a:off x="6764417" y="4653241"/>
              <a:ext cx="452803" cy="351588"/>
            </a:xfrm>
            <a:prstGeom prst="rect">
              <a:avLst/>
            </a:prstGeom>
          </p:spPr>
        </p:pic>
        <p:pic>
          <p:nvPicPr>
            <p:cNvPr id="590" name="Picture 589">
              <a:extLst>
                <a:ext uri="{FF2B5EF4-FFF2-40B4-BE49-F238E27FC236}">
                  <a16:creationId xmlns:a16="http://schemas.microsoft.com/office/drawing/2014/main" id="{AC13BD2F-9E8E-470F-88B9-C70D1E53DC4D}"/>
                </a:ext>
              </a:extLst>
            </p:cNvPr>
            <p:cNvPicPr>
              <a:picLocks noChangeAspect="1"/>
            </p:cNvPicPr>
            <p:nvPr/>
          </p:nvPicPr>
          <p:blipFill>
            <a:blip r:embed="rId11"/>
            <a:stretch>
              <a:fillRect/>
            </a:stretch>
          </p:blipFill>
          <p:spPr>
            <a:xfrm>
              <a:off x="7420482" y="4653241"/>
              <a:ext cx="452803" cy="351588"/>
            </a:xfrm>
            <a:prstGeom prst="rect">
              <a:avLst/>
            </a:prstGeom>
          </p:spPr>
        </p:pic>
        <p:pic>
          <p:nvPicPr>
            <p:cNvPr id="591" name="Picture 590">
              <a:extLst>
                <a:ext uri="{FF2B5EF4-FFF2-40B4-BE49-F238E27FC236}">
                  <a16:creationId xmlns:a16="http://schemas.microsoft.com/office/drawing/2014/main" id="{CD86090A-F367-4DB3-9678-77240AE0703C}"/>
                </a:ext>
              </a:extLst>
            </p:cNvPr>
            <p:cNvPicPr>
              <a:picLocks noChangeAspect="1"/>
            </p:cNvPicPr>
            <p:nvPr/>
          </p:nvPicPr>
          <p:blipFill>
            <a:blip r:embed="rId11"/>
            <a:stretch>
              <a:fillRect/>
            </a:stretch>
          </p:blipFill>
          <p:spPr>
            <a:xfrm>
              <a:off x="6321203" y="4870694"/>
              <a:ext cx="452803" cy="351588"/>
            </a:xfrm>
            <a:prstGeom prst="rect">
              <a:avLst/>
            </a:prstGeom>
          </p:spPr>
        </p:pic>
        <p:pic>
          <p:nvPicPr>
            <p:cNvPr id="592" name="Picture 591">
              <a:extLst>
                <a:ext uri="{FF2B5EF4-FFF2-40B4-BE49-F238E27FC236}">
                  <a16:creationId xmlns:a16="http://schemas.microsoft.com/office/drawing/2014/main" id="{D557C602-C02C-476E-9B23-A2D220D9E511}"/>
                </a:ext>
              </a:extLst>
            </p:cNvPr>
            <p:cNvPicPr>
              <a:picLocks noChangeAspect="1"/>
            </p:cNvPicPr>
            <p:nvPr/>
          </p:nvPicPr>
          <p:blipFill>
            <a:blip r:embed="rId11"/>
            <a:stretch>
              <a:fillRect/>
            </a:stretch>
          </p:blipFill>
          <p:spPr>
            <a:xfrm>
              <a:off x="7092449" y="4653241"/>
              <a:ext cx="452803" cy="351588"/>
            </a:xfrm>
            <a:prstGeom prst="rect">
              <a:avLst/>
            </a:prstGeom>
          </p:spPr>
        </p:pic>
        <p:pic>
          <p:nvPicPr>
            <p:cNvPr id="593" name="Picture 592">
              <a:extLst>
                <a:ext uri="{FF2B5EF4-FFF2-40B4-BE49-F238E27FC236}">
                  <a16:creationId xmlns:a16="http://schemas.microsoft.com/office/drawing/2014/main" id="{2653672C-DF22-4874-8A9F-D2A1E81F615F}"/>
                </a:ext>
              </a:extLst>
            </p:cNvPr>
            <p:cNvPicPr>
              <a:picLocks noChangeAspect="1"/>
            </p:cNvPicPr>
            <p:nvPr/>
          </p:nvPicPr>
          <p:blipFill>
            <a:blip r:embed="rId11"/>
            <a:stretch>
              <a:fillRect/>
            </a:stretch>
          </p:blipFill>
          <p:spPr>
            <a:xfrm>
              <a:off x="6632529" y="4870694"/>
              <a:ext cx="452803" cy="351588"/>
            </a:xfrm>
            <a:prstGeom prst="rect">
              <a:avLst/>
            </a:prstGeom>
          </p:spPr>
        </p:pic>
        <p:pic>
          <p:nvPicPr>
            <p:cNvPr id="594" name="Picture 593">
              <a:extLst>
                <a:ext uri="{FF2B5EF4-FFF2-40B4-BE49-F238E27FC236}">
                  <a16:creationId xmlns:a16="http://schemas.microsoft.com/office/drawing/2014/main" id="{412803C2-6833-45C2-B682-97BF21FBF05A}"/>
                </a:ext>
              </a:extLst>
            </p:cNvPr>
            <p:cNvPicPr>
              <a:picLocks noChangeAspect="1"/>
            </p:cNvPicPr>
            <p:nvPr/>
          </p:nvPicPr>
          <p:blipFill>
            <a:blip r:embed="rId11"/>
            <a:stretch>
              <a:fillRect/>
            </a:stretch>
          </p:blipFill>
          <p:spPr>
            <a:xfrm>
              <a:off x="6943855" y="4870694"/>
              <a:ext cx="452803" cy="351588"/>
            </a:xfrm>
            <a:prstGeom prst="rect">
              <a:avLst/>
            </a:prstGeom>
          </p:spPr>
        </p:pic>
        <p:pic>
          <p:nvPicPr>
            <p:cNvPr id="595" name="Picture 594">
              <a:extLst>
                <a:ext uri="{FF2B5EF4-FFF2-40B4-BE49-F238E27FC236}">
                  <a16:creationId xmlns:a16="http://schemas.microsoft.com/office/drawing/2014/main" id="{6E037B45-1012-42C7-AE3F-C141247FC39F}"/>
                </a:ext>
              </a:extLst>
            </p:cNvPr>
            <p:cNvPicPr>
              <a:picLocks noChangeAspect="1"/>
            </p:cNvPicPr>
            <p:nvPr/>
          </p:nvPicPr>
          <p:blipFill>
            <a:blip r:embed="rId11"/>
            <a:stretch>
              <a:fillRect/>
            </a:stretch>
          </p:blipFill>
          <p:spPr>
            <a:xfrm>
              <a:off x="7255181" y="4870694"/>
              <a:ext cx="452803" cy="351588"/>
            </a:xfrm>
            <a:prstGeom prst="rect">
              <a:avLst/>
            </a:prstGeom>
          </p:spPr>
        </p:pic>
        <p:pic>
          <p:nvPicPr>
            <p:cNvPr id="596" name="Picture 595">
              <a:extLst>
                <a:ext uri="{FF2B5EF4-FFF2-40B4-BE49-F238E27FC236}">
                  <a16:creationId xmlns:a16="http://schemas.microsoft.com/office/drawing/2014/main" id="{D077DFD1-89BB-46B4-9F8B-8113B4F3C778}"/>
                </a:ext>
              </a:extLst>
            </p:cNvPr>
            <p:cNvPicPr>
              <a:picLocks noChangeAspect="1"/>
            </p:cNvPicPr>
            <p:nvPr/>
          </p:nvPicPr>
          <p:blipFill>
            <a:blip r:embed="rId11"/>
            <a:stretch>
              <a:fillRect/>
            </a:stretch>
          </p:blipFill>
          <p:spPr>
            <a:xfrm>
              <a:off x="7566506" y="4870694"/>
              <a:ext cx="452803" cy="351588"/>
            </a:xfrm>
            <a:prstGeom prst="rect">
              <a:avLst/>
            </a:prstGeom>
          </p:spPr>
        </p:pic>
        <p:pic>
          <p:nvPicPr>
            <p:cNvPr id="597" name="Picture 596">
              <a:extLst>
                <a:ext uri="{FF2B5EF4-FFF2-40B4-BE49-F238E27FC236}">
                  <a16:creationId xmlns:a16="http://schemas.microsoft.com/office/drawing/2014/main" id="{AB208CD2-F49F-4800-B5F2-A7E5A20F4D26}"/>
                </a:ext>
              </a:extLst>
            </p:cNvPr>
            <p:cNvPicPr>
              <a:picLocks noChangeAspect="1"/>
            </p:cNvPicPr>
            <p:nvPr/>
          </p:nvPicPr>
          <p:blipFill>
            <a:blip r:embed="rId11"/>
            <a:stretch>
              <a:fillRect/>
            </a:stretch>
          </p:blipFill>
          <p:spPr>
            <a:xfrm>
              <a:off x="6176883" y="5087960"/>
              <a:ext cx="452803" cy="351588"/>
            </a:xfrm>
            <a:prstGeom prst="rect">
              <a:avLst/>
            </a:prstGeom>
          </p:spPr>
        </p:pic>
        <p:pic>
          <p:nvPicPr>
            <p:cNvPr id="598" name="Picture 597">
              <a:extLst>
                <a:ext uri="{FF2B5EF4-FFF2-40B4-BE49-F238E27FC236}">
                  <a16:creationId xmlns:a16="http://schemas.microsoft.com/office/drawing/2014/main" id="{3CA5CD0B-FFF2-41D3-9F1F-9BE12CB7E4FA}"/>
                </a:ext>
              </a:extLst>
            </p:cNvPr>
            <p:cNvPicPr>
              <a:picLocks noChangeAspect="1"/>
            </p:cNvPicPr>
            <p:nvPr/>
          </p:nvPicPr>
          <p:blipFill>
            <a:blip r:embed="rId11"/>
            <a:stretch>
              <a:fillRect/>
            </a:stretch>
          </p:blipFill>
          <p:spPr>
            <a:xfrm>
              <a:off x="6491727" y="5087960"/>
              <a:ext cx="452803" cy="351588"/>
            </a:xfrm>
            <a:prstGeom prst="rect">
              <a:avLst/>
            </a:prstGeom>
          </p:spPr>
        </p:pic>
        <p:pic>
          <p:nvPicPr>
            <p:cNvPr id="599" name="Picture 598">
              <a:extLst>
                <a:ext uri="{FF2B5EF4-FFF2-40B4-BE49-F238E27FC236}">
                  <a16:creationId xmlns:a16="http://schemas.microsoft.com/office/drawing/2014/main" id="{37CBC544-2068-46BB-91BA-61E842F514B9}"/>
                </a:ext>
              </a:extLst>
            </p:cNvPr>
            <p:cNvPicPr>
              <a:picLocks noChangeAspect="1"/>
            </p:cNvPicPr>
            <p:nvPr/>
          </p:nvPicPr>
          <p:blipFill>
            <a:blip r:embed="rId11"/>
            <a:stretch>
              <a:fillRect/>
            </a:stretch>
          </p:blipFill>
          <p:spPr>
            <a:xfrm>
              <a:off x="6806571" y="5087960"/>
              <a:ext cx="452803" cy="351588"/>
            </a:xfrm>
            <a:prstGeom prst="rect">
              <a:avLst/>
            </a:prstGeom>
          </p:spPr>
        </p:pic>
        <p:pic>
          <p:nvPicPr>
            <p:cNvPr id="600" name="Picture 599">
              <a:extLst>
                <a:ext uri="{FF2B5EF4-FFF2-40B4-BE49-F238E27FC236}">
                  <a16:creationId xmlns:a16="http://schemas.microsoft.com/office/drawing/2014/main" id="{6849ED2D-CBDA-4EEF-A89E-258A62203922}"/>
                </a:ext>
              </a:extLst>
            </p:cNvPr>
            <p:cNvPicPr>
              <a:picLocks noChangeAspect="1"/>
            </p:cNvPicPr>
            <p:nvPr/>
          </p:nvPicPr>
          <p:blipFill>
            <a:blip r:embed="rId11"/>
            <a:stretch>
              <a:fillRect/>
            </a:stretch>
          </p:blipFill>
          <p:spPr>
            <a:xfrm>
              <a:off x="7121415" y="5087960"/>
              <a:ext cx="452803" cy="351588"/>
            </a:xfrm>
            <a:prstGeom prst="rect">
              <a:avLst/>
            </a:prstGeom>
          </p:spPr>
        </p:pic>
        <p:pic>
          <p:nvPicPr>
            <p:cNvPr id="601" name="Picture 600">
              <a:extLst>
                <a:ext uri="{FF2B5EF4-FFF2-40B4-BE49-F238E27FC236}">
                  <a16:creationId xmlns:a16="http://schemas.microsoft.com/office/drawing/2014/main" id="{5591CF08-191F-4045-BD67-9821FE9DDB0B}"/>
                </a:ext>
              </a:extLst>
            </p:cNvPr>
            <p:cNvPicPr>
              <a:picLocks noChangeAspect="1"/>
            </p:cNvPicPr>
            <p:nvPr/>
          </p:nvPicPr>
          <p:blipFill>
            <a:blip r:embed="rId11"/>
            <a:stretch>
              <a:fillRect/>
            </a:stretch>
          </p:blipFill>
          <p:spPr>
            <a:xfrm>
              <a:off x="7436259" y="5087960"/>
              <a:ext cx="452803" cy="351588"/>
            </a:xfrm>
            <a:prstGeom prst="rect">
              <a:avLst/>
            </a:prstGeom>
          </p:spPr>
        </p:pic>
        <p:pic>
          <p:nvPicPr>
            <p:cNvPr id="602" name="Picture 601">
              <a:extLst>
                <a:ext uri="{FF2B5EF4-FFF2-40B4-BE49-F238E27FC236}">
                  <a16:creationId xmlns:a16="http://schemas.microsoft.com/office/drawing/2014/main" id="{37441AFC-8DB3-4A05-BAEF-A3C34EA0B609}"/>
                </a:ext>
              </a:extLst>
            </p:cNvPr>
            <p:cNvPicPr>
              <a:picLocks noChangeAspect="1"/>
            </p:cNvPicPr>
            <p:nvPr/>
          </p:nvPicPr>
          <p:blipFill>
            <a:blip r:embed="rId11"/>
            <a:stretch>
              <a:fillRect/>
            </a:stretch>
          </p:blipFill>
          <p:spPr>
            <a:xfrm>
              <a:off x="7751102" y="5087960"/>
              <a:ext cx="452803" cy="351588"/>
            </a:xfrm>
            <a:prstGeom prst="rect">
              <a:avLst/>
            </a:prstGeom>
          </p:spPr>
        </p:pic>
        <p:pic>
          <p:nvPicPr>
            <p:cNvPr id="603" name="Picture 602">
              <a:extLst>
                <a:ext uri="{FF2B5EF4-FFF2-40B4-BE49-F238E27FC236}">
                  <a16:creationId xmlns:a16="http://schemas.microsoft.com/office/drawing/2014/main" id="{6F5C75C2-30E3-4B80-B8BD-138E82E7E34F}"/>
                </a:ext>
              </a:extLst>
            </p:cNvPr>
            <p:cNvPicPr>
              <a:picLocks noChangeAspect="1"/>
            </p:cNvPicPr>
            <p:nvPr/>
          </p:nvPicPr>
          <p:blipFill>
            <a:blip r:embed="rId11"/>
            <a:stretch>
              <a:fillRect/>
            </a:stretch>
          </p:blipFill>
          <p:spPr>
            <a:xfrm>
              <a:off x="5990726" y="5351212"/>
              <a:ext cx="452803" cy="351588"/>
            </a:xfrm>
            <a:prstGeom prst="rect">
              <a:avLst/>
            </a:prstGeom>
          </p:spPr>
        </p:pic>
        <p:pic>
          <p:nvPicPr>
            <p:cNvPr id="604" name="Picture 603">
              <a:extLst>
                <a:ext uri="{FF2B5EF4-FFF2-40B4-BE49-F238E27FC236}">
                  <a16:creationId xmlns:a16="http://schemas.microsoft.com/office/drawing/2014/main" id="{EEC0B32B-0E34-4EEF-89C0-858DE06E5CCB}"/>
                </a:ext>
              </a:extLst>
            </p:cNvPr>
            <p:cNvPicPr>
              <a:picLocks noChangeAspect="1"/>
            </p:cNvPicPr>
            <p:nvPr/>
          </p:nvPicPr>
          <p:blipFill>
            <a:blip r:embed="rId11"/>
            <a:stretch>
              <a:fillRect/>
            </a:stretch>
          </p:blipFill>
          <p:spPr>
            <a:xfrm>
              <a:off x="6312633" y="5351212"/>
              <a:ext cx="452803" cy="351588"/>
            </a:xfrm>
            <a:prstGeom prst="rect">
              <a:avLst/>
            </a:prstGeom>
          </p:spPr>
        </p:pic>
        <p:pic>
          <p:nvPicPr>
            <p:cNvPr id="605" name="Picture 604">
              <a:extLst>
                <a:ext uri="{FF2B5EF4-FFF2-40B4-BE49-F238E27FC236}">
                  <a16:creationId xmlns:a16="http://schemas.microsoft.com/office/drawing/2014/main" id="{41A224D2-E85E-4E89-B633-97859628A486}"/>
                </a:ext>
              </a:extLst>
            </p:cNvPr>
            <p:cNvPicPr>
              <a:picLocks noChangeAspect="1"/>
            </p:cNvPicPr>
            <p:nvPr/>
          </p:nvPicPr>
          <p:blipFill>
            <a:blip r:embed="rId11"/>
            <a:stretch>
              <a:fillRect/>
            </a:stretch>
          </p:blipFill>
          <p:spPr>
            <a:xfrm>
              <a:off x="6634540" y="5351212"/>
              <a:ext cx="452803" cy="351588"/>
            </a:xfrm>
            <a:prstGeom prst="rect">
              <a:avLst/>
            </a:prstGeom>
          </p:spPr>
        </p:pic>
        <p:pic>
          <p:nvPicPr>
            <p:cNvPr id="606" name="Picture 605">
              <a:extLst>
                <a:ext uri="{FF2B5EF4-FFF2-40B4-BE49-F238E27FC236}">
                  <a16:creationId xmlns:a16="http://schemas.microsoft.com/office/drawing/2014/main" id="{1A1C26D7-811B-4EAF-A479-5C1A53EA2300}"/>
                </a:ext>
              </a:extLst>
            </p:cNvPr>
            <p:cNvPicPr>
              <a:picLocks noChangeAspect="1"/>
            </p:cNvPicPr>
            <p:nvPr/>
          </p:nvPicPr>
          <p:blipFill>
            <a:blip r:embed="rId11"/>
            <a:stretch>
              <a:fillRect/>
            </a:stretch>
          </p:blipFill>
          <p:spPr>
            <a:xfrm>
              <a:off x="6956447" y="5351212"/>
              <a:ext cx="452803" cy="351588"/>
            </a:xfrm>
            <a:prstGeom prst="rect">
              <a:avLst/>
            </a:prstGeom>
          </p:spPr>
        </p:pic>
        <p:pic>
          <p:nvPicPr>
            <p:cNvPr id="607" name="Picture 606">
              <a:extLst>
                <a:ext uri="{FF2B5EF4-FFF2-40B4-BE49-F238E27FC236}">
                  <a16:creationId xmlns:a16="http://schemas.microsoft.com/office/drawing/2014/main" id="{6D2A77DE-1758-4C39-9C6D-FA3B418D2DFD}"/>
                </a:ext>
              </a:extLst>
            </p:cNvPr>
            <p:cNvPicPr>
              <a:picLocks noChangeAspect="1"/>
            </p:cNvPicPr>
            <p:nvPr/>
          </p:nvPicPr>
          <p:blipFill>
            <a:blip r:embed="rId11"/>
            <a:stretch>
              <a:fillRect/>
            </a:stretch>
          </p:blipFill>
          <p:spPr>
            <a:xfrm>
              <a:off x="7278354" y="5351212"/>
              <a:ext cx="452803" cy="351588"/>
            </a:xfrm>
            <a:prstGeom prst="rect">
              <a:avLst/>
            </a:prstGeom>
          </p:spPr>
        </p:pic>
        <p:pic>
          <p:nvPicPr>
            <p:cNvPr id="608" name="Picture 607">
              <a:extLst>
                <a:ext uri="{FF2B5EF4-FFF2-40B4-BE49-F238E27FC236}">
                  <a16:creationId xmlns:a16="http://schemas.microsoft.com/office/drawing/2014/main" id="{2F68B493-BBC2-4145-90BC-9113F8BE0ABB}"/>
                </a:ext>
              </a:extLst>
            </p:cNvPr>
            <p:cNvPicPr>
              <a:picLocks noChangeAspect="1"/>
            </p:cNvPicPr>
            <p:nvPr/>
          </p:nvPicPr>
          <p:blipFill>
            <a:blip r:embed="rId11"/>
            <a:stretch>
              <a:fillRect/>
            </a:stretch>
          </p:blipFill>
          <p:spPr>
            <a:xfrm>
              <a:off x="7600261" y="5351212"/>
              <a:ext cx="452803" cy="351588"/>
            </a:xfrm>
            <a:prstGeom prst="rect">
              <a:avLst/>
            </a:prstGeom>
          </p:spPr>
        </p:pic>
        <p:pic>
          <p:nvPicPr>
            <p:cNvPr id="609" name="Picture 608">
              <a:extLst>
                <a:ext uri="{FF2B5EF4-FFF2-40B4-BE49-F238E27FC236}">
                  <a16:creationId xmlns:a16="http://schemas.microsoft.com/office/drawing/2014/main" id="{FDAC4725-1458-43A0-BFF6-9D6A4F258E57}"/>
                </a:ext>
              </a:extLst>
            </p:cNvPr>
            <p:cNvPicPr>
              <a:picLocks noChangeAspect="1"/>
            </p:cNvPicPr>
            <p:nvPr/>
          </p:nvPicPr>
          <p:blipFill>
            <a:blip r:embed="rId11"/>
            <a:stretch>
              <a:fillRect/>
            </a:stretch>
          </p:blipFill>
          <p:spPr>
            <a:xfrm>
              <a:off x="7922169" y="5351212"/>
              <a:ext cx="452803" cy="351588"/>
            </a:xfrm>
            <a:prstGeom prst="rect">
              <a:avLst/>
            </a:prstGeom>
          </p:spPr>
        </p:pic>
      </p:grpSp>
      <p:grpSp>
        <p:nvGrpSpPr>
          <p:cNvPr id="614" name="Group 613">
            <a:extLst>
              <a:ext uri="{FF2B5EF4-FFF2-40B4-BE49-F238E27FC236}">
                <a16:creationId xmlns:a16="http://schemas.microsoft.com/office/drawing/2014/main" id="{1F281A63-D909-4A84-8497-8E514D16586F}"/>
              </a:ext>
            </a:extLst>
          </p:cNvPr>
          <p:cNvGrpSpPr/>
          <p:nvPr/>
        </p:nvGrpSpPr>
        <p:grpSpPr>
          <a:xfrm>
            <a:off x="1074924" y="4907330"/>
            <a:ext cx="752991" cy="398360"/>
            <a:chOff x="5895112" y="4653241"/>
            <a:chExt cx="2553945" cy="1351132"/>
          </a:xfrm>
        </p:grpSpPr>
        <p:grpSp>
          <p:nvGrpSpPr>
            <p:cNvPr id="615" name="Group 614">
              <a:extLst>
                <a:ext uri="{FF2B5EF4-FFF2-40B4-BE49-F238E27FC236}">
                  <a16:creationId xmlns:a16="http://schemas.microsoft.com/office/drawing/2014/main" id="{BA97C71C-B11A-4D05-9E0D-08F5E6B6D89E}"/>
                </a:ext>
              </a:extLst>
            </p:cNvPr>
            <p:cNvGrpSpPr/>
            <p:nvPr/>
          </p:nvGrpSpPr>
          <p:grpSpPr>
            <a:xfrm>
              <a:off x="5895112" y="4700790"/>
              <a:ext cx="2553945" cy="1303583"/>
              <a:chOff x="3734707" y="3021596"/>
              <a:chExt cx="4253880" cy="2526183"/>
            </a:xfrm>
          </p:grpSpPr>
          <p:sp>
            <p:nvSpPr>
              <p:cNvPr id="638" name="Rectangle: Rounded Corners 30">
                <a:extLst>
                  <a:ext uri="{FF2B5EF4-FFF2-40B4-BE49-F238E27FC236}">
                    <a16:creationId xmlns:a16="http://schemas.microsoft.com/office/drawing/2014/main" id="{AFF7DB71-20C3-438A-80E6-BEFE6FD218B0}"/>
                  </a:ext>
                </a:extLst>
              </p:cNvPr>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39" name="Rectangle: Rounded Corners 7">
                <a:extLst>
                  <a:ext uri="{FF2B5EF4-FFF2-40B4-BE49-F238E27FC236}">
                    <a16:creationId xmlns:a16="http://schemas.microsoft.com/office/drawing/2014/main" id="{6785EC2E-9DDB-423B-9B66-F57806E03328}"/>
                  </a:ext>
                </a:extLst>
              </p:cNvPr>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40" name="Freeform: Shape 225">
                <a:extLst>
                  <a:ext uri="{FF2B5EF4-FFF2-40B4-BE49-F238E27FC236}">
                    <a16:creationId xmlns:a16="http://schemas.microsoft.com/office/drawing/2014/main" id="{C7D378B0-F871-4E58-A3BE-ACFA80B8558F}"/>
                  </a:ext>
                </a:extLst>
              </p:cNvPr>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41" name="Chord 29">
                <a:extLst>
                  <a:ext uri="{FF2B5EF4-FFF2-40B4-BE49-F238E27FC236}">
                    <a16:creationId xmlns:a16="http://schemas.microsoft.com/office/drawing/2014/main" id="{830F90E2-0A53-4351-8DCF-19C34894EE17}"/>
                  </a:ext>
                </a:extLst>
              </p:cNvPr>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616" name="Picture 615">
              <a:extLst>
                <a:ext uri="{FF2B5EF4-FFF2-40B4-BE49-F238E27FC236}">
                  <a16:creationId xmlns:a16="http://schemas.microsoft.com/office/drawing/2014/main" id="{5FF8A0EA-66B6-4BC6-9396-237462FBC1D6}"/>
                </a:ext>
              </a:extLst>
            </p:cNvPr>
            <p:cNvPicPr>
              <a:picLocks noChangeAspect="1"/>
            </p:cNvPicPr>
            <p:nvPr/>
          </p:nvPicPr>
          <p:blipFill>
            <a:blip r:embed="rId11"/>
            <a:stretch>
              <a:fillRect/>
            </a:stretch>
          </p:blipFill>
          <p:spPr>
            <a:xfrm>
              <a:off x="6436385" y="4653241"/>
              <a:ext cx="452803" cy="351588"/>
            </a:xfrm>
            <a:prstGeom prst="rect">
              <a:avLst/>
            </a:prstGeom>
          </p:spPr>
        </p:pic>
        <p:pic>
          <p:nvPicPr>
            <p:cNvPr id="617" name="Picture 616">
              <a:extLst>
                <a:ext uri="{FF2B5EF4-FFF2-40B4-BE49-F238E27FC236}">
                  <a16:creationId xmlns:a16="http://schemas.microsoft.com/office/drawing/2014/main" id="{A6A10517-4FBC-4B28-A889-136C1D8E8974}"/>
                </a:ext>
              </a:extLst>
            </p:cNvPr>
            <p:cNvPicPr>
              <a:picLocks noChangeAspect="1"/>
            </p:cNvPicPr>
            <p:nvPr/>
          </p:nvPicPr>
          <p:blipFill>
            <a:blip r:embed="rId11"/>
            <a:stretch>
              <a:fillRect/>
            </a:stretch>
          </p:blipFill>
          <p:spPr>
            <a:xfrm>
              <a:off x="6764417" y="4653241"/>
              <a:ext cx="452803" cy="351588"/>
            </a:xfrm>
            <a:prstGeom prst="rect">
              <a:avLst/>
            </a:prstGeom>
          </p:spPr>
        </p:pic>
        <p:pic>
          <p:nvPicPr>
            <p:cNvPr id="618" name="Picture 617">
              <a:extLst>
                <a:ext uri="{FF2B5EF4-FFF2-40B4-BE49-F238E27FC236}">
                  <a16:creationId xmlns:a16="http://schemas.microsoft.com/office/drawing/2014/main" id="{63D489AB-DE44-4661-BB82-2D96A5721A2F}"/>
                </a:ext>
              </a:extLst>
            </p:cNvPr>
            <p:cNvPicPr>
              <a:picLocks noChangeAspect="1"/>
            </p:cNvPicPr>
            <p:nvPr/>
          </p:nvPicPr>
          <p:blipFill>
            <a:blip r:embed="rId11"/>
            <a:stretch>
              <a:fillRect/>
            </a:stretch>
          </p:blipFill>
          <p:spPr>
            <a:xfrm>
              <a:off x="7420482" y="4653241"/>
              <a:ext cx="452803" cy="351588"/>
            </a:xfrm>
            <a:prstGeom prst="rect">
              <a:avLst/>
            </a:prstGeom>
          </p:spPr>
        </p:pic>
        <p:pic>
          <p:nvPicPr>
            <p:cNvPr id="619" name="Picture 618">
              <a:extLst>
                <a:ext uri="{FF2B5EF4-FFF2-40B4-BE49-F238E27FC236}">
                  <a16:creationId xmlns:a16="http://schemas.microsoft.com/office/drawing/2014/main" id="{4EB60566-E857-4B03-B4BF-2EDBFD5E95DB}"/>
                </a:ext>
              </a:extLst>
            </p:cNvPr>
            <p:cNvPicPr>
              <a:picLocks noChangeAspect="1"/>
            </p:cNvPicPr>
            <p:nvPr/>
          </p:nvPicPr>
          <p:blipFill>
            <a:blip r:embed="rId11"/>
            <a:stretch>
              <a:fillRect/>
            </a:stretch>
          </p:blipFill>
          <p:spPr>
            <a:xfrm>
              <a:off x="6321203" y="4870694"/>
              <a:ext cx="452803" cy="351588"/>
            </a:xfrm>
            <a:prstGeom prst="rect">
              <a:avLst/>
            </a:prstGeom>
          </p:spPr>
        </p:pic>
        <p:pic>
          <p:nvPicPr>
            <p:cNvPr id="620" name="Picture 619">
              <a:extLst>
                <a:ext uri="{FF2B5EF4-FFF2-40B4-BE49-F238E27FC236}">
                  <a16:creationId xmlns:a16="http://schemas.microsoft.com/office/drawing/2014/main" id="{B0D9CAC3-9ACE-438E-9291-1B69E40FD098}"/>
                </a:ext>
              </a:extLst>
            </p:cNvPr>
            <p:cNvPicPr>
              <a:picLocks noChangeAspect="1"/>
            </p:cNvPicPr>
            <p:nvPr/>
          </p:nvPicPr>
          <p:blipFill>
            <a:blip r:embed="rId11"/>
            <a:stretch>
              <a:fillRect/>
            </a:stretch>
          </p:blipFill>
          <p:spPr>
            <a:xfrm>
              <a:off x="7092449" y="4653241"/>
              <a:ext cx="452803" cy="351588"/>
            </a:xfrm>
            <a:prstGeom prst="rect">
              <a:avLst/>
            </a:prstGeom>
          </p:spPr>
        </p:pic>
        <p:pic>
          <p:nvPicPr>
            <p:cNvPr id="621" name="Picture 620">
              <a:extLst>
                <a:ext uri="{FF2B5EF4-FFF2-40B4-BE49-F238E27FC236}">
                  <a16:creationId xmlns:a16="http://schemas.microsoft.com/office/drawing/2014/main" id="{8D43B1A8-F7A7-4EEE-9BF4-F9D3964D26DF}"/>
                </a:ext>
              </a:extLst>
            </p:cNvPr>
            <p:cNvPicPr>
              <a:picLocks noChangeAspect="1"/>
            </p:cNvPicPr>
            <p:nvPr/>
          </p:nvPicPr>
          <p:blipFill>
            <a:blip r:embed="rId11"/>
            <a:stretch>
              <a:fillRect/>
            </a:stretch>
          </p:blipFill>
          <p:spPr>
            <a:xfrm>
              <a:off x="6632529" y="4870694"/>
              <a:ext cx="452803" cy="351588"/>
            </a:xfrm>
            <a:prstGeom prst="rect">
              <a:avLst/>
            </a:prstGeom>
          </p:spPr>
        </p:pic>
        <p:pic>
          <p:nvPicPr>
            <p:cNvPr id="622" name="Picture 621">
              <a:extLst>
                <a:ext uri="{FF2B5EF4-FFF2-40B4-BE49-F238E27FC236}">
                  <a16:creationId xmlns:a16="http://schemas.microsoft.com/office/drawing/2014/main" id="{45DA004A-EF6C-4E45-8298-E61C6C83E13A}"/>
                </a:ext>
              </a:extLst>
            </p:cNvPr>
            <p:cNvPicPr>
              <a:picLocks noChangeAspect="1"/>
            </p:cNvPicPr>
            <p:nvPr/>
          </p:nvPicPr>
          <p:blipFill>
            <a:blip r:embed="rId11"/>
            <a:stretch>
              <a:fillRect/>
            </a:stretch>
          </p:blipFill>
          <p:spPr>
            <a:xfrm>
              <a:off x="6943855" y="4870694"/>
              <a:ext cx="452803" cy="351588"/>
            </a:xfrm>
            <a:prstGeom prst="rect">
              <a:avLst/>
            </a:prstGeom>
          </p:spPr>
        </p:pic>
        <p:pic>
          <p:nvPicPr>
            <p:cNvPr id="623" name="Picture 622">
              <a:extLst>
                <a:ext uri="{FF2B5EF4-FFF2-40B4-BE49-F238E27FC236}">
                  <a16:creationId xmlns:a16="http://schemas.microsoft.com/office/drawing/2014/main" id="{C4871B55-EEC3-4D16-B75E-9437A0CA69DB}"/>
                </a:ext>
              </a:extLst>
            </p:cNvPr>
            <p:cNvPicPr>
              <a:picLocks noChangeAspect="1"/>
            </p:cNvPicPr>
            <p:nvPr/>
          </p:nvPicPr>
          <p:blipFill>
            <a:blip r:embed="rId11"/>
            <a:stretch>
              <a:fillRect/>
            </a:stretch>
          </p:blipFill>
          <p:spPr>
            <a:xfrm>
              <a:off x="7255181" y="4870694"/>
              <a:ext cx="452803" cy="351588"/>
            </a:xfrm>
            <a:prstGeom prst="rect">
              <a:avLst/>
            </a:prstGeom>
          </p:spPr>
        </p:pic>
        <p:pic>
          <p:nvPicPr>
            <p:cNvPr id="624" name="Picture 623">
              <a:extLst>
                <a:ext uri="{FF2B5EF4-FFF2-40B4-BE49-F238E27FC236}">
                  <a16:creationId xmlns:a16="http://schemas.microsoft.com/office/drawing/2014/main" id="{0CD92CAC-DD73-417C-997D-D9D7FF5B43EE}"/>
                </a:ext>
              </a:extLst>
            </p:cNvPr>
            <p:cNvPicPr>
              <a:picLocks noChangeAspect="1"/>
            </p:cNvPicPr>
            <p:nvPr/>
          </p:nvPicPr>
          <p:blipFill>
            <a:blip r:embed="rId11"/>
            <a:stretch>
              <a:fillRect/>
            </a:stretch>
          </p:blipFill>
          <p:spPr>
            <a:xfrm>
              <a:off x="7566506" y="4870694"/>
              <a:ext cx="452803" cy="351588"/>
            </a:xfrm>
            <a:prstGeom prst="rect">
              <a:avLst/>
            </a:prstGeom>
          </p:spPr>
        </p:pic>
        <p:pic>
          <p:nvPicPr>
            <p:cNvPr id="625" name="Picture 624">
              <a:extLst>
                <a:ext uri="{FF2B5EF4-FFF2-40B4-BE49-F238E27FC236}">
                  <a16:creationId xmlns:a16="http://schemas.microsoft.com/office/drawing/2014/main" id="{B0D71E4C-3454-40E1-B325-F494EC850E06}"/>
                </a:ext>
              </a:extLst>
            </p:cNvPr>
            <p:cNvPicPr>
              <a:picLocks noChangeAspect="1"/>
            </p:cNvPicPr>
            <p:nvPr/>
          </p:nvPicPr>
          <p:blipFill>
            <a:blip r:embed="rId11"/>
            <a:stretch>
              <a:fillRect/>
            </a:stretch>
          </p:blipFill>
          <p:spPr>
            <a:xfrm>
              <a:off x="6176883" y="5087960"/>
              <a:ext cx="452803" cy="351588"/>
            </a:xfrm>
            <a:prstGeom prst="rect">
              <a:avLst/>
            </a:prstGeom>
          </p:spPr>
        </p:pic>
        <p:pic>
          <p:nvPicPr>
            <p:cNvPr id="626" name="Picture 625">
              <a:extLst>
                <a:ext uri="{FF2B5EF4-FFF2-40B4-BE49-F238E27FC236}">
                  <a16:creationId xmlns:a16="http://schemas.microsoft.com/office/drawing/2014/main" id="{ADE9F172-0089-431F-A41F-4E286814CD8C}"/>
                </a:ext>
              </a:extLst>
            </p:cNvPr>
            <p:cNvPicPr>
              <a:picLocks noChangeAspect="1"/>
            </p:cNvPicPr>
            <p:nvPr/>
          </p:nvPicPr>
          <p:blipFill>
            <a:blip r:embed="rId11"/>
            <a:stretch>
              <a:fillRect/>
            </a:stretch>
          </p:blipFill>
          <p:spPr>
            <a:xfrm>
              <a:off x="6491727" y="5087960"/>
              <a:ext cx="452803" cy="351588"/>
            </a:xfrm>
            <a:prstGeom prst="rect">
              <a:avLst/>
            </a:prstGeom>
          </p:spPr>
        </p:pic>
        <p:pic>
          <p:nvPicPr>
            <p:cNvPr id="627" name="Picture 626">
              <a:extLst>
                <a:ext uri="{FF2B5EF4-FFF2-40B4-BE49-F238E27FC236}">
                  <a16:creationId xmlns:a16="http://schemas.microsoft.com/office/drawing/2014/main" id="{02D6DC70-3DE7-40FB-90DC-C3000B45D361}"/>
                </a:ext>
              </a:extLst>
            </p:cNvPr>
            <p:cNvPicPr>
              <a:picLocks noChangeAspect="1"/>
            </p:cNvPicPr>
            <p:nvPr/>
          </p:nvPicPr>
          <p:blipFill>
            <a:blip r:embed="rId11"/>
            <a:stretch>
              <a:fillRect/>
            </a:stretch>
          </p:blipFill>
          <p:spPr>
            <a:xfrm>
              <a:off x="6806571" y="5087960"/>
              <a:ext cx="452803" cy="351588"/>
            </a:xfrm>
            <a:prstGeom prst="rect">
              <a:avLst/>
            </a:prstGeom>
          </p:spPr>
        </p:pic>
        <p:pic>
          <p:nvPicPr>
            <p:cNvPr id="628" name="Picture 627">
              <a:extLst>
                <a:ext uri="{FF2B5EF4-FFF2-40B4-BE49-F238E27FC236}">
                  <a16:creationId xmlns:a16="http://schemas.microsoft.com/office/drawing/2014/main" id="{5A725B8E-8008-4945-9016-C9B23C9BE038}"/>
                </a:ext>
              </a:extLst>
            </p:cNvPr>
            <p:cNvPicPr>
              <a:picLocks noChangeAspect="1"/>
            </p:cNvPicPr>
            <p:nvPr/>
          </p:nvPicPr>
          <p:blipFill>
            <a:blip r:embed="rId11"/>
            <a:stretch>
              <a:fillRect/>
            </a:stretch>
          </p:blipFill>
          <p:spPr>
            <a:xfrm>
              <a:off x="7121415" y="5087960"/>
              <a:ext cx="452803" cy="351588"/>
            </a:xfrm>
            <a:prstGeom prst="rect">
              <a:avLst/>
            </a:prstGeom>
          </p:spPr>
        </p:pic>
        <p:pic>
          <p:nvPicPr>
            <p:cNvPr id="629" name="Picture 628">
              <a:extLst>
                <a:ext uri="{FF2B5EF4-FFF2-40B4-BE49-F238E27FC236}">
                  <a16:creationId xmlns:a16="http://schemas.microsoft.com/office/drawing/2014/main" id="{380EF581-49D9-42AB-9AA9-611255B0D055}"/>
                </a:ext>
              </a:extLst>
            </p:cNvPr>
            <p:cNvPicPr>
              <a:picLocks noChangeAspect="1"/>
            </p:cNvPicPr>
            <p:nvPr/>
          </p:nvPicPr>
          <p:blipFill>
            <a:blip r:embed="rId11"/>
            <a:stretch>
              <a:fillRect/>
            </a:stretch>
          </p:blipFill>
          <p:spPr>
            <a:xfrm>
              <a:off x="7436259" y="5087960"/>
              <a:ext cx="452803" cy="351588"/>
            </a:xfrm>
            <a:prstGeom prst="rect">
              <a:avLst/>
            </a:prstGeom>
          </p:spPr>
        </p:pic>
        <p:pic>
          <p:nvPicPr>
            <p:cNvPr id="630" name="Picture 629">
              <a:extLst>
                <a:ext uri="{FF2B5EF4-FFF2-40B4-BE49-F238E27FC236}">
                  <a16:creationId xmlns:a16="http://schemas.microsoft.com/office/drawing/2014/main" id="{945C8AB3-304F-4D9A-AD2A-11603EAD10A3}"/>
                </a:ext>
              </a:extLst>
            </p:cNvPr>
            <p:cNvPicPr>
              <a:picLocks noChangeAspect="1"/>
            </p:cNvPicPr>
            <p:nvPr/>
          </p:nvPicPr>
          <p:blipFill>
            <a:blip r:embed="rId11"/>
            <a:stretch>
              <a:fillRect/>
            </a:stretch>
          </p:blipFill>
          <p:spPr>
            <a:xfrm>
              <a:off x="7751102" y="5087960"/>
              <a:ext cx="452803" cy="351588"/>
            </a:xfrm>
            <a:prstGeom prst="rect">
              <a:avLst/>
            </a:prstGeom>
          </p:spPr>
        </p:pic>
        <p:pic>
          <p:nvPicPr>
            <p:cNvPr id="631" name="Picture 630">
              <a:extLst>
                <a:ext uri="{FF2B5EF4-FFF2-40B4-BE49-F238E27FC236}">
                  <a16:creationId xmlns:a16="http://schemas.microsoft.com/office/drawing/2014/main" id="{2D7BF9D2-ABB5-4F94-8900-85D2747C1998}"/>
                </a:ext>
              </a:extLst>
            </p:cNvPr>
            <p:cNvPicPr>
              <a:picLocks noChangeAspect="1"/>
            </p:cNvPicPr>
            <p:nvPr/>
          </p:nvPicPr>
          <p:blipFill>
            <a:blip r:embed="rId11"/>
            <a:stretch>
              <a:fillRect/>
            </a:stretch>
          </p:blipFill>
          <p:spPr>
            <a:xfrm>
              <a:off x="5990726" y="5351212"/>
              <a:ext cx="452803" cy="351588"/>
            </a:xfrm>
            <a:prstGeom prst="rect">
              <a:avLst/>
            </a:prstGeom>
          </p:spPr>
        </p:pic>
        <p:pic>
          <p:nvPicPr>
            <p:cNvPr id="632" name="Picture 631">
              <a:extLst>
                <a:ext uri="{FF2B5EF4-FFF2-40B4-BE49-F238E27FC236}">
                  <a16:creationId xmlns:a16="http://schemas.microsoft.com/office/drawing/2014/main" id="{349176F2-CF7B-46F6-AA51-8B238BC89B2F}"/>
                </a:ext>
              </a:extLst>
            </p:cNvPr>
            <p:cNvPicPr>
              <a:picLocks noChangeAspect="1"/>
            </p:cNvPicPr>
            <p:nvPr/>
          </p:nvPicPr>
          <p:blipFill>
            <a:blip r:embed="rId11"/>
            <a:stretch>
              <a:fillRect/>
            </a:stretch>
          </p:blipFill>
          <p:spPr>
            <a:xfrm>
              <a:off x="6312633" y="5351212"/>
              <a:ext cx="452803" cy="351588"/>
            </a:xfrm>
            <a:prstGeom prst="rect">
              <a:avLst/>
            </a:prstGeom>
          </p:spPr>
        </p:pic>
        <p:pic>
          <p:nvPicPr>
            <p:cNvPr id="633" name="Picture 632">
              <a:extLst>
                <a:ext uri="{FF2B5EF4-FFF2-40B4-BE49-F238E27FC236}">
                  <a16:creationId xmlns:a16="http://schemas.microsoft.com/office/drawing/2014/main" id="{BBFD6B63-777C-4D79-8911-BF1DBC4196AD}"/>
                </a:ext>
              </a:extLst>
            </p:cNvPr>
            <p:cNvPicPr>
              <a:picLocks noChangeAspect="1"/>
            </p:cNvPicPr>
            <p:nvPr/>
          </p:nvPicPr>
          <p:blipFill>
            <a:blip r:embed="rId11"/>
            <a:stretch>
              <a:fillRect/>
            </a:stretch>
          </p:blipFill>
          <p:spPr>
            <a:xfrm>
              <a:off x="6634540" y="5351212"/>
              <a:ext cx="452803" cy="351588"/>
            </a:xfrm>
            <a:prstGeom prst="rect">
              <a:avLst/>
            </a:prstGeom>
          </p:spPr>
        </p:pic>
        <p:pic>
          <p:nvPicPr>
            <p:cNvPr id="634" name="Picture 633">
              <a:extLst>
                <a:ext uri="{FF2B5EF4-FFF2-40B4-BE49-F238E27FC236}">
                  <a16:creationId xmlns:a16="http://schemas.microsoft.com/office/drawing/2014/main" id="{D5AE6018-03A2-4C0D-A3F8-209EAEDEB2F2}"/>
                </a:ext>
              </a:extLst>
            </p:cNvPr>
            <p:cNvPicPr>
              <a:picLocks noChangeAspect="1"/>
            </p:cNvPicPr>
            <p:nvPr/>
          </p:nvPicPr>
          <p:blipFill>
            <a:blip r:embed="rId11"/>
            <a:stretch>
              <a:fillRect/>
            </a:stretch>
          </p:blipFill>
          <p:spPr>
            <a:xfrm>
              <a:off x="6956447" y="5351212"/>
              <a:ext cx="452803" cy="351588"/>
            </a:xfrm>
            <a:prstGeom prst="rect">
              <a:avLst/>
            </a:prstGeom>
          </p:spPr>
        </p:pic>
        <p:pic>
          <p:nvPicPr>
            <p:cNvPr id="635" name="Picture 634">
              <a:extLst>
                <a:ext uri="{FF2B5EF4-FFF2-40B4-BE49-F238E27FC236}">
                  <a16:creationId xmlns:a16="http://schemas.microsoft.com/office/drawing/2014/main" id="{9AFA76FA-E41A-4E6C-B41D-926C0752A1D3}"/>
                </a:ext>
              </a:extLst>
            </p:cNvPr>
            <p:cNvPicPr>
              <a:picLocks noChangeAspect="1"/>
            </p:cNvPicPr>
            <p:nvPr/>
          </p:nvPicPr>
          <p:blipFill>
            <a:blip r:embed="rId11"/>
            <a:stretch>
              <a:fillRect/>
            </a:stretch>
          </p:blipFill>
          <p:spPr>
            <a:xfrm>
              <a:off x="7278354" y="5351212"/>
              <a:ext cx="452803" cy="351588"/>
            </a:xfrm>
            <a:prstGeom prst="rect">
              <a:avLst/>
            </a:prstGeom>
          </p:spPr>
        </p:pic>
        <p:pic>
          <p:nvPicPr>
            <p:cNvPr id="636" name="Picture 635">
              <a:extLst>
                <a:ext uri="{FF2B5EF4-FFF2-40B4-BE49-F238E27FC236}">
                  <a16:creationId xmlns:a16="http://schemas.microsoft.com/office/drawing/2014/main" id="{36BFE00D-774A-444E-8E2A-9574A6BC25FE}"/>
                </a:ext>
              </a:extLst>
            </p:cNvPr>
            <p:cNvPicPr>
              <a:picLocks noChangeAspect="1"/>
            </p:cNvPicPr>
            <p:nvPr/>
          </p:nvPicPr>
          <p:blipFill>
            <a:blip r:embed="rId11"/>
            <a:stretch>
              <a:fillRect/>
            </a:stretch>
          </p:blipFill>
          <p:spPr>
            <a:xfrm>
              <a:off x="7600261" y="5351212"/>
              <a:ext cx="452803" cy="351588"/>
            </a:xfrm>
            <a:prstGeom prst="rect">
              <a:avLst/>
            </a:prstGeom>
          </p:spPr>
        </p:pic>
        <p:pic>
          <p:nvPicPr>
            <p:cNvPr id="637" name="Picture 636">
              <a:extLst>
                <a:ext uri="{FF2B5EF4-FFF2-40B4-BE49-F238E27FC236}">
                  <a16:creationId xmlns:a16="http://schemas.microsoft.com/office/drawing/2014/main" id="{852FD912-1D49-497B-A75F-641AACEFA665}"/>
                </a:ext>
              </a:extLst>
            </p:cNvPr>
            <p:cNvPicPr>
              <a:picLocks noChangeAspect="1"/>
            </p:cNvPicPr>
            <p:nvPr/>
          </p:nvPicPr>
          <p:blipFill>
            <a:blip r:embed="rId11"/>
            <a:stretch>
              <a:fillRect/>
            </a:stretch>
          </p:blipFill>
          <p:spPr>
            <a:xfrm>
              <a:off x="7922169" y="5351212"/>
              <a:ext cx="452803" cy="351588"/>
            </a:xfrm>
            <a:prstGeom prst="rect">
              <a:avLst/>
            </a:prstGeom>
          </p:spPr>
        </p:pic>
      </p:grpSp>
      <p:grpSp>
        <p:nvGrpSpPr>
          <p:cNvPr id="642" name="Group 641">
            <a:extLst>
              <a:ext uri="{FF2B5EF4-FFF2-40B4-BE49-F238E27FC236}">
                <a16:creationId xmlns:a16="http://schemas.microsoft.com/office/drawing/2014/main" id="{337DFBCC-590C-446F-88B0-FCE170BDD2E8}"/>
              </a:ext>
            </a:extLst>
          </p:cNvPr>
          <p:cNvGrpSpPr/>
          <p:nvPr/>
        </p:nvGrpSpPr>
        <p:grpSpPr>
          <a:xfrm>
            <a:off x="895189" y="3461772"/>
            <a:ext cx="963549" cy="559373"/>
            <a:chOff x="3599399" y="3109247"/>
            <a:chExt cx="3714865" cy="2156603"/>
          </a:xfrm>
        </p:grpSpPr>
        <p:grpSp>
          <p:nvGrpSpPr>
            <p:cNvPr id="643" name="Group 642">
              <a:extLst>
                <a:ext uri="{FF2B5EF4-FFF2-40B4-BE49-F238E27FC236}">
                  <a16:creationId xmlns:a16="http://schemas.microsoft.com/office/drawing/2014/main" id="{612B0869-E9F5-4FC4-BE70-0DABBEA2DA16}"/>
                </a:ext>
              </a:extLst>
            </p:cNvPr>
            <p:cNvGrpSpPr/>
            <p:nvPr/>
          </p:nvGrpSpPr>
          <p:grpSpPr>
            <a:xfrm>
              <a:off x="3599399" y="3369711"/>
              <a:ext cx="3714865" cy="1896139"/>
              <a:chOff x="3734707" y="3021596"/>
              <a:chExt cx="4253880" cy="2526183"/>
            </a:xfrm>
          </p:grpSpPr>
          <p:sp>
            <p:nvSpPr>
              <p:cNvPr id="717" name="Rectangle: Rounded Corners 30">
                <a:extLst>
                  <a:ext uri="{FF2B5EF4-FFF2-40B4-BE49-F238E27FC236}">
                    <a16:creationId xmlns:a16="http://schemas.microsoft.com/office/drawing/2014/main" id="{05701828-147E-4C40-ADBF-1819ADE78191}"/>
                  </a:ext>
                </a:extLst>
              </p:cNvPr>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18" name="Rectangle: Rounded Corners 7">
                <a:extLst>
                  <a:ext uri="{FF2B5EF4-FFF2-40B4-BE49-F238E27FC236}">
                    <a16:creationId xmlns:a16="http://schemas.microsoft.com/office/drawing/2014/main" id="{8C144315-D045-48B7-AF06-4F2D781EE2D0}"/>
                  </a:ext>
                </a:extLst>
              </p:cNvPr>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19" name="Freeform: Shape 113">
                <a:extLst>
                  <a:ext uri="{FF2B5EF4-FFF2-40B4-BE49-F238E27FC236}">
                    <a16:creationId xmlns:a16="http://schemas.microsoft.com/office/drawing/2014/main" id="{E7B96A31-1E9B-42C4-A422-3926891633F7}"/>
                  </a:ext>
                </a:extLst>
              </p:cNvPr>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20" name="Chord 29">
                <a:extLst>
                  <a:ext uri="{FF2B5EF4-FFF2-40B4-BE49-F238E27FC236}">
                    <a16:creationId xmlns:a16="http://schemas.microsoft.com/office/drawing/2014/main" id="{5A417BEC-7D7C-479E-9E86-038B2353B70A}"/>
                  </a:ext>
                </a:extLst>
              </p:cNvPr>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644" name="Picture 643">
              <a:extLst>
                <a:ext uri="{FF2B5EF4-FFF2-40B4-BE49-F238E27FC236}">
                  <a16:creationId xmlns:a16="http://schemas.microsoft.com/office/drawing/2014/main" id="{64DBCF10-E74F-419C-98A3-8AC3FEE5B99C}"/>
                </a:ext>
              </a:extLst>
            </p:cNvPr>
            <p:cNvPicPr>
              <a:picLocks noChangeAspect="1"/>
            </p:cNvPicPr>
            <p:nvPr/>
          </p:nvPicPr>
          <p:blipFill>
            <a:blip r:embed="rId7"/>
            <a:stretch>
              <a:fillRect/>
            </a:stretch>
          </p:blipFill>
          <p:spPr>
            <a:xfrm>
              <a:off x="4194008" y="3521824"/>
              <a:ext cx="658629" cy="511406"/>
            </a:xfrm>
            <a:prstGeom prst="rect">
              <a:avLst/>
            </a:prstGeom>
          </p:spPr>
        </p:pic>
        <p:pic>
          <p:nvPicPr>
            <p:cNvPr id="645" name="Picture 644">
              <a:extLst>
                <a:ext uri="{FF2B5EF4-FFF2-40B4-BE49-F238E27FC236}">
                  <a16:creationId xmlns:a16="http://schemas.microsoft.com/office/drawing/2014/main" id="{46ED5986-64DE-4131-8DB0-238886F77768}"/>
                </a:ext>
              </a:extLst>
            </p:cNvPr>
            <p:cNvPicPr>
              <a:picLocks noChangeAspect="1"/>
            </p:cNvPicPr>
            <p:nvPr/>
          </p:nvPicPr>
          <p:blipFill>
            <a:blip r:embed="rId7"/>
            <a:stretch>
              <a:fillRect/>
            </a:stretch>
          </p:blipFill>
          <p:spPr>
            <a:xfrm>
              <a:off x="4662241" y="3521824"/>
              <a:ext cx="658629" cy="511406"/>
            </a:xfrm>
            <a:prstGeom prst="rect">
              <a:avLst/>
            </a:prstGeom>
          </p:spPr>
        </p:pic>
        <p:pic>
          <p:nvPicPr>
            <p:cNvPr id="699" name="Picture 698">
              <a:extLst>
                <a:ext uri="{FF2B5EF4-FFF2-40B4-BE49-F238E27FC236}">
                  <a16:creationId xmlns:a16="http://schemas.microsoft.com/office/drawing/2014/main" id="{6209F615-DF2B-4D95-A79F-F42447A4E825}"/>
                </a:ext>
              </a:extLst>
            </p:cNvPr>
            <p:cNvPicPr>
              <a:picLocks noChangeAspect="1"/>
            </p:cNvPicPr>
            <p:nvPr/>
          </p:nvPicPr>
          <p:blipFill>
            <a:blip r:embed="rId7"/>
            <a:stretch>
              <a:fillRect/>
            </a:stretch>
          </p:blipFill>
          <p:spPr>
            <a:xfrm>
              <a:off x="5130474" y="3521824"/>
              <a:ext cx="658629" cy="511406"/>
            </a:xfrm>
            <a:prstGeom prst="rect">
              <a:avLst/>
            </a:prstGeom>
          </p:spPr>
        </p:pic>
        <p:pic>
          <p:nvPicPr>
            <p:cNvPr id="700" name="Picture 699">
              <a:extLst>
                <a:ext uri="{FF2B5EF4-FFF2-40B4-BE49-F238E27FC236}">
                  <a16:creationId xmlns:a16="http://schemas.microsoft.com/office/drawing/2014/main" id="{2D53F387-1E3D-4A9E-960A-D94319C2E0C4}"/>
                </a:ext>
              </a:extLst>
            </p:cNvPr>
            <p:cNvPicPr>
              <a:picLocks noChangeAspect="1"/>
            </p:cNvPicPr>
            <p:nvPr/>
          </p:nvPicPr>
          <p:blipFill>
            <a:blip r:embed="rId7"/>
            <a:stretch>
              <a:fillRect/>
            </a:stretch>
          </p:blipFill>
          <p:spPr>
            <a:xfrm>
              <a:off x="5598707" y="3521824"/>
              <a:ext cx="658629" cy="511406"/>
            </a:xfrm>
            <a:prstGeom prst="rect">
              <a:avLst/>
            </a:prstGeom>
          </p:spPr>
        </p:pic>
        <p:pic>
          <p:nvPicPr>
            <p:cNvPr id="701" name="Picture 700">
              <a:extLst>
                <a:ext uri="{FF2B5EF4-FFF2-40B4-BE49-F238E27FC236}">
                  <a16:creationId xmlns:a16="http://schemas.microsoft.com/office/drawing/2014/main" id="{37858A86-9DD5-4548-8C71-85B73D6D5FB4}"/>
                </a:ext>
              </a:extLst>
            </p:cNvPr>
            <p:cNvPicPr>
              <a:picLocks noChangeAspect="1"/>
            </p:cNvPicPr>
            <p:nvPr/>
          </p:nvPicPr>
          <p:blipFill>
            <a:blip r:embed="rId7"/>
            <a:stretch>
              <a:fillRect/>
            </a:stretch>
          </p:blipFill>
          <p:spPr>
            <a:xfrm>
              <a:off x="6066940" y="3521824"/>
              <a:ext cx="658629" cy="511406"/>
            </a:xfrm>
            <a:prstGeom prst="rect">
              <a:avLst/>
            </a:prstGeom>
          </p:spPr>
        </p:pic>
        <p:pic>
          <p:nvPicPr>
            <p:cNvPr id="702" name="Picture 701">
              <a:extLst>
                <a:ext uri="{FF2B5EF4-FFF2-40B4-BE49-F238E27FC236}">
                  <a16:creationId xmlns:a16="http://schemas.microsoft.com/office/drawing/2014/main" id="{FD59C7B1-07E8-434B-A27E-2B26629C8BDE}"/>
                </a:ext>
              </a:extLst>
            </p:cNvPr>
            <p:cNvPicPr>
              <a:picLocks noChangeAspect="1"/>
            </p:cNvPicPr>
            <p:nvPr/>
          </p:nvPicPr>
          <p:blipFill>
            <a:blip r:embed="rId7"/>
            <a:stretch>
              <a:fillRect/>
            </a:stretch>
          </p:blipFill>
          <p:spPr>
            <a:xfrm>
              <a:off x="5282092" y="3109247"/>
              <a:ext cx="658629" cy="511406"/>
            </a:xfrm>
            <a:prstGeom prst="rect">
              <a:avLst/>
            </a:prstGeom>
          </p:spPr>
        </p:pic>
        <p:pic>
          <p:nvPicPr>
            <p:cNvPr id="703" name="Picture 702">
              <a:extLst>
                <a:ext uri="{FF2B5EF4-FFF2-40B4-BE49-F238E27FC236}">
                  <a16:creationId xmlns:a16="http://schemas.microsoft.com/office/drawing/2014/main" id="{F79C7763-5C3C-4AB7-AE31-2706B74DD002}"/>
                </a:ext>
              </a:extLst>
            </p:cNvPr>
            <p:cNvPicPr>
              <a:picLocks noChangeAspect="1"/>
            </p:cNvPicPr>
            <p:nvPr/>
          </p:nvPicPr>
          <p:blipFill>
            <a:blip r:embed="rId7"/>
            <a:stretch>
              <a:fillRect/>
            </a:stretch>
          </p:blipFill>
          <p:spPr>
            <a:xfrm>
              <a:off x="5750325" y="3109247"/>
              <a:ext cx="658629" cy="511406"/>
            </a:xfrm>
            <a:prstGeom prst="rect">
              <a:avLst/>
            </a:prstGeom>
          </p:spPr>
        </p:pic>
        <p:pic>
          <p:nvPicPr>
            <p:cNvPr id="704" name="Picture 703">
              <a:extLst>
                <a:ext uri="{FF2B5EF4-FFF2-40B4-BE49-F238E27FC236}">
                  <a16:creationId xmlns:a16="http://schemas.microsoft.com/office/drawing/2014/main" id="{1C124504-0408-46F1-AED9-6748E6D7490B}"/>
                </a:ext>
              </a:extLst>
            </p:cNvPr>
            <p:cNvPicPr>
              <a:picLocks noChangeAspect="1"/>
            </p:cNvPicPr>
            <p:nvPr/>
          </p:nvPicPr>
          <p:blipFill>
            <a:blip r:embed="rId7"/>
            <a:stretch>
              <a:fillRect/>
            </a:stretch>
          </p:blipFill>
          <p:spPr>
            <a:xfrm>
              <a:off x="3927990" y="3915104"/>
              <a:ext cx="658629" cy="511406"/>
            </a:xfrm>
            <a:prstGeom prst="rect">
              <a:avLst/>
            </a:prstGeom>
          </p:spPr>
        </p:pic>
        <p:pic>
          <p:nvPicPr>
            <p:cNvPr id="705" name="Picture 704">
              <a:extLst>
                <a:ext uri="{FF2B5EF4-FFF2-40B4-BE49-F238E27FC236}">
                  <a16:creationId xmlns:a16="http://schemas.microsoft.com/office/drawing/2014/main" id="{FECDE073-66CB-47E1-99D5-A5F05422D2C4}"/>
                </a:ext>
              </a:extLst>
            </p:cNvPr>
            <p:cNvPicPr>
              <a:picLocks noChangeAspect="1"/>
            </p:cNvPicPr>
            <p:nvPr/>
          </p:nvPicPr>
          <p:blipFill>
            <a:blip r:embed="rId7"/>
            <a:stretch>
              <a:fillRect/>
            </a:stretch>
          </p:blipFill>
          <p:spPr>
            <a:xfrm>
              <a:off x="4396223" y="3915104"/>
              <a:ext cx="658629" cy="511406"/>
            </a:xfrm>
            <a:prstGeom prst="rect">
              <a:avLst/>
            </a:prstGeom>
          </p:spPr>
        </p:pic>
        <p:pic>
          <p:nvPicPr>
            <p:cNvPr id="706" name="Picture 705">
              <a:extLst>
                <a:ext uri="{FF2B5EF4-FFF2-40B4-BE49-F238E27FC236}">
                  <a16:creationId xmlns:a16="http://schemas.microsoft.com/office/drawing/2014/main" id="{7F745469-61F5-4650-BFE6-65C06DD9F163}"/>
                </a:ext>
              </a:extLst>
            </p:cNvPr>
            <p:cNvPicPr>
              <a:picLocks noChangeAspect="1"/>
            </p:cNvPicPr>
            <p:nvPr/>
          </p:nvPicPr>
          <p:blipFill>
            <a:blip r:embed="rId7"/>
            <a:stretch>
              <a:fillRect/>
            </a:stretch>
          </p:blipFill>
          <p:spPr>
            <a:xfrm>
              <a:off x="4864456" y="3915104"/>
              <a:ext cx="658629" cy="511406"/>
            </a:xfrm>
            <a:prstGeom prst="rect">
              <a:avLst/>
            </a:prstGeom>
          </p:spPr>
        </p:pic>
        <p:pic>
          <p:nvPicPr>
            <p:cNvPr id="707" name="Picture 706">
              <a:extLst>
                <a:ext uri="{FF2B5EF4-FFF2-40B4-BE49-F238E27FC236}">
                  <a16:creationId xmlns:a16="http://schemas.microsoft.com/office/drawing/2014/main" id="{05466DE7-7B14-47F7-AAFA-5633E0F83AFE}"/>
                </a:ext>
              </a:extLst>
            </p:cNvPr>
            <p:cNvPicPr>
              <a:picLocks noChangeAspect="1"/>
            </p:cNvPicPr>
            <p:nvPr/>
          </p:nvPicPr>
          <p:blipFill>
            <a:blip r:embed="rId7"/>
            <a:stretch>
              <a:fillRect/>
            </a:stretch>
          </p:blipFill>
          <p:spPr>
            <a:xfrm>
              <a:off x="5332689" y="3915104"/>
              <a:ext cx="658629" cy="511406"/>
            </a:xfrm>
            <a:prstGeom prst="rect">
              <a:avLst/>
            </a:prstGeom>
          </p:spPr>
        </p:pic>
        <p:pic>
          <p:nvPicPr>
            <p:cNvPr id="708" name="Picture 707">
              <a:extLst>
                <a:ext uri="{FF2B5EF4-FFF2-40B4-BE49-F238E27FC236}">
                  <a16:creationId xmlns:a16="http://schemas.microsoft.com/office/drawing/2014/main" id="{1173BBA7-8CEA-44CF-99CB-6F05175E3F4E}"/>
                </a:ext>
              </a:extLst>
            </p:cNvPr>
            <p:cNvPicPr>
              <a:picLocks noChangeAspect="1"/>
            </p:cNvPicPr>
            <p:nvPr/>
          </p:nvPicPr>
          <p:blipFill>
            <a:blip r:embed="rId7"/>
            <a:stretch>
              <a:fillRect/>
            </a:stretch>
          </p:blipFill>
          <p:spPr>
            <a:xfrm>
              <a:off x="5800922" y="3915104"/>
              <a:ext cx="658629" cy="511406"/>
            </a:xfrm>
            <a:prstGeom prst="rect">
              <a:avLst/>
            </a:prstGeom>
          </p:spPr>
        </p:pic>
        <p:pic>
          <p:nvPicPr>
            <p:cNvPr id="709" name="Picture 708">
              <a:extLst>
                <a:ext uri="{FF2B5EF4-FFF2-40B4-BE49-F238E27FC236}">
                  <a16:creationId xmlns:a16="http://schemas.microsoft.com/office/drawing/2014/main" id="{D2DAEA56-EE33-450C-901F-C88BDA529E14}"/>
                </a:ext>
              </a:extLst>
            </p:cNvPr>
            <p:cNvPicPr>
              <a:picLocks noChangeAspect="1"/>
            </p:cNvPicPr>
            <p:nvPr/>
          </p:nvPicPr>
          <p:blipFill>
            <a:blip r:embed="rId7"/>
            <a:stretch>
              <a:fillRect/>
            </a:stretch>
          </p:blipFill>
          <p:spPr>
            <a:xfrm>
              <a:off x="6269155" y="3915104"/>
              <a:ext cx="658629" cy="511406"/>
            </a:xfrm>
            <a:prstGeom prst="rect">
              <a:avLst/>
            </a:prstGeom>
          </p:spPr>
        </p:pic>
        <p:pic>
          <p:nvPicPr>
            <p:cNvPr id="710" name="Picture 709">
              <a:extLst>
                <a:ext uri="{FF2B5EF4-FFF2-40B4-BE49-F238E27FC236}">
                  <a16:creationId xmlns:a16="http://schemas.microsoft.com/office/drawing/2014/main" id="{5CF155C0-9E46-4BDB-B823-D97CCD15E870}"/>
                </a:ext>
              </a:extLst>
            </p:cNvPr>
            <p:cNvPicPr>
              <a:picLocks noChangeAspect="1"/>
            </p:cNvPicPr>
            <p:nvPr/>
          </p:nvPicPr>
          <p:blipFill>
            <a:blip r:embed="rId7"/>
            <a:stretch>
              <a:fillRect/>
            </a:stretch>
          </p:blipFill>
          <p:spPr>
            <a:xfrm>
              <a:off x="3700375" y="4315788"/>
              <a:ext cx="658629" cy="511406"/>
            </a:xfrm>
            <a:prstGeom prst="rect">
              <a:avLst/>
            </a:prstGeom>
          </p:spPr>
        </p:pic>
        <p:pic>
          <p:nvPicPr>
            <p:cNvPr id="711" name="Picture 710">
              <a:extLst>
                <a:ext uri="{FF2B5EF4-FFF2-40B4-BE49-F238E27FC236}">
                  <a16:creationId xmlns:a16="http://schemas.microsoft.com/office/drawing/2014/main" id="{FC753C33-4752-442F-B7D4-ECBD5AAFF370}"/>
                </a:ext>
              </a:extLst>
            </p:cNvPr>
            <p:cNvPicPr>
              <a:picLocks noChangeAspect="1"/>
            </p:cNvPicPr>
            <p:nvPr/>
          </p:nvPicPr>
          <p:blipFill>
            <a:blip r:embed="rId7"/>
            <a:stretch>
              <a:fillRect/>
            </a:stretch>
          </p:blipFill>
          <p:spPr>
            <a:xfrm>
              <a:off x="4168608" y="4315788"/>
              <a:ext cx="658629" cy="511406"/>
            </a:xfrm>
            <a:prstGeom prst="rect">
              <a:avLst/>
            </a:prstGeom>
          </p:spPr>
        </p:pic>
        <p:pic>
          <p:nvPicPr>
            <p:cNvPr id="712" name="Picture 711">
              <a:extLst>
                <a:ext uri="{FF2B5EF4-FFF2-40B4-BE49-F238E27FC236}">
                  <a16:creationId xmlns:a16="http://schemas.microsoft.com/office/drawing/2014/main" id="{96B92B6D-14FC-4146-8E3A-B4754C505EED}"/>
                </a:ext>
              </a:extLst>
            </p:cNvPr>
            <p:cNvPicPr>
              <a:picLocks noChangeAspect="1"/>
            </p:cNvPicPr>
            <p:nvPr/>
          </p:nvPicPr>
          <p:blipFill>
            <a:blip r:embed="rId7"/>
            <a:stretch>
              <a:fillRect/>
            </a:stretch>
          </p:blipFill>
          <p:spPr>
            <a:xfrm>
              <a:off x="4636841" y="4315788"/>
              <a:ext cx="658629" cy="511406"/>
            </a:xfrm>
            <a:prstGeom prst="rect">
              <a:avLst/>
            </a:prstGeom>
          </p:spPr>
        </p:pic>
        <p:pic>
          <p:nvPicPr>
            <p:cNvPr id="713" name="Picture 712">
              <a:extLst>
                <a:ext uri="{FF2B5EF4-FFF2-40B4-BE49-F238E27FC236}">
                  <a16:creationId xmlns:a16="http://schemas.microsoft.com/office/drawing/2014/main" id="{5D908618-F7E7-4C5C-A3C6-87E546CA72A2}"/>
                </a:ext>
              </a:extLst>
            </p:cNvPr>
            <p:cNvPicPr>
              <a:picLocks noChangeAspect="1"/>
            </p:cNvPicPr>
            <p:nvPr/>
          </p:nvPicPr>
          <p:blipFill>
            <a:blip r:embed="rId7"/>
            <a:stretch>
              <a:fillRect/>
            </a:stretch>
          </p:blipFill>
          <p:spPr>
            <a:xfrm>
              <a:off x="5105074" y="4315788"/>
              <a:ext cx="658629" cy="511406"/>
            </a:xfrm>
            <a:prstGeom prst="rect">
              <a:avLst/>
            </a:prstGeom>
          </p:spPr>
        </p:pic>
        <p:pic>
          <p:nvPicPr>
            <p:cNvPr id="714" name="Picture 713">
              <a:extLst>
                <a:ext uri="{FF2B5EF4-FFF2-40B4-BE49-F238E27FC236}">
                  <a16:creationId xmlns:a16="http://schemas.microsoft.com/office/drawing/2014/main" id="{A50674E7-C640-47D0-AD3C-741DA6C01C57}"/>
                </a:ext>
              </a:extLst>
            </p:cNvPr>
            <p:cNvPicPr>
              <a:picLocks noChangeAspect="1"/>
            </p:cNvPicPr>
            <p:nvPr/>
          </p:nvPicPr>
          <p:blipFill>
            <a:blip r:embed="rId7"/>
            <a:stretch>
              <a:fillRect/>
            </a:stretch>
          </p:blipFill>
          <p:spPr>
            <a:xfrm>
              <a:off x="5573307" y="4315788"/>
              <a:ext cx="658629" cy="511406"/>
            </a:xfrm>
            <a:prstGeom prst="rect">
              <a:avLst/>
            </a:prstGeom>
          </p:spPr>
        </p:pic>
        <p:pic>
          <p:nvPicPr>
            <p:cNvPr id="715" name="Picture 714">
              <a:extLst>
                <a:ext uri="{FF2B5EF4-FFF2-40B4-BE49-F238E27FC236}">
                  <a16:creationId xmlns:a16="http://schemas.microsoft.com/office/drawing/2014/main" id="{5D1C915C-183A-453D-8985-197ED9FA3A01}"/>
                </a:ext>
              </a:extLst>
            </p:cNvPr>
            <p:cNvPicPr>
              <a:picLocks noChangeAspect="1"/>
            </p:cNvPicPr>
            <p:nvPr/>
          </p:nvPicPr>
          <p:blipFill>
            <a:blip r:embed="rId7"/>
            <a:stretch>
              <a:fillRect/>
            </a:stretch>
          </p:blipFill>
          <p:spPr>
            <a:xfrm>
              <a:off x="6041540" y="4315788"/>
              <a:ext cx="658629" cy="511406"/>
            </a:xfrm>
            <a:prstGeom prst="rect">
              <a:avLst/>
            </a:prstGeom>
          </p:spPr>
        </p:pic>
        <p:pic>
          <p:nvPicPr>
            <p:cNvPr id="716" name="Picture 715">
              <a:extLst>
                <a:ext uri="{FF2B5EF4-FFF2-40B4-BE49-F238E27FC236}">
                  <a16:creationId xmlns:a16="http://schemas.microsoft.com/office/drawing/2014/main" id="{305F80F8-30A8-4978-8212-1BB23EBDA6D0}"/>
                </a:ext>
              </a:extLst>
            </p:cNvPr>
            <p:cNvPicPr>
              <a:picLocks noChangeAspect="1"/>
            </p:cNvPicPr>
            <p:nvPr/>
          </p:nvPicPr>
          <p:blipFill>
            <a:blip r:embed="rId7"/>
            <a:stretch>
              <a:fillRect/>
            </a:stretch>
          </p:blipFill>
          <p:spPr>
            <a:xfrm>
              <a:off x="6509774" y="4315788"/>
              <a:ext cx="658629" cy="511406"/>
            </a:xfrm>
            <a:prstGeom prst="rect">
              <a:avLst/>
            </a:prstGeom>
          </p:spPr>
        </p:pic>
      </p:grpSp>
      <p:grpSp>
        <p:nvGrpSpPr>
          <p:cNvPr id="721" name="Group 720">
            <a:extLst>
              <a:ext uri="{FF2B5EF4-FFF2-40B4-BE49-F238E27FC236}">
                <a16:creationId xmlns:a16="http://schemas.microsoft.com/office/drawing/2014/main" id="{77BD55AE-F0E7-46BC-BF32-EAF4E522CFE0}"/>
              </a:ext>
            </a:extLst>
          </p:cNvPr>
          <p:cNvGrpSpPr/>
          <p:nvPr/>
        </p:nvGrpSpPr>
        <p:grpSpPr>
          <a:xfrm>
            <a:off x="3103193" y="2759904"/>
            <a:ext cx="1624017" cy="3510405"/>
            <a:chOff x="-2807430" y="2957609"/>
            <a:chExt cx="1400034" cy="3049055"/>
          </a:xfrm>
        </p:grpSpPr>
        <p:grpSp>
          <p:nvGrpSpPr>
            <p:cNvPr id="722" name="Group 721">
              <a:extLst>
                <a:ext uri="{FF2B5EF4-FFF2-40B4-BE49-F238E27FC236}">
                  <a16:creationId xmlns:a16="http://schemas.microsoft.com/office/drawing/2014/main" id="{F60DA02C-6CE9-4C01-9891-77C1BE7FD3CD}"/>
                </a:ext>
              </a:extLst>
            </p:cNvPr>
            <p:cNvGrpSpPr/>
            <p:nvPr/>
          </p:nvGrpSpPr>
          <p:grpSpPr>
            <a:xfrm>
              <a:off x="-2125247" y="5735089"/>
              <a:ext cx="222681" cy="271575"/>
              <a:chOff x="3312043" y="4084938"/>
              <a:chExt cx="189762" cy="211269"/>
            </a:xfrm>
          </p:grpSpPr>
          <p:sp>
            <p:nvSpPr>
              <p:cNvPr id="760" name="Chord 759">
                <a:extLst>
                  <a:ext uri="{FF2B5EF4-FFF2-40B4-BE49-F238E27FC236}">
                    <a16:creationId xmlns:a16="http://schemas.microsoft.com/office/drawing/2014/main" id="{3244629D-CACE-4E6C-8F2E-65575265454F}"/>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61" name="Chord 760">
                <a:extLst>
                  <a:ext uri="{FF2B5EF4-FFF2-40B4-BE49-F238E27FC236}">
                    <a16:creationId xmlns:a16="http://schemas.microsoft.com/office/drawing/2014/main" id="{8F1E81D9-6CE7-4D3D-A5FA-D7147E055126}"/>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723" name="Flowchart: Manual Operation 26">
              <a:extLst>
                <a:ext uri="{FF2B5EF4-FFF2-40B4-BE49-F238E27FC236}">
                  <a16:creationId xmlns:a16="http://schemas.microsoft.com/office/drawing/2014/main" id="{99DD05C4-B48D-4E09-8BD7-A6730C0D848B}"/>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24" name="Group 723">
              <a:extLst>
                <a:ext uri="{FF2B5EF4-FFF2-40B4-BE49-F238E27FC236}">
                  <a16:creationId xmlns:a16="http://schemas.microsoft.com/office/drawing/2014/main" id="{35436E34-8D43-4422-A4AE-859AB35CFF95}"/>
                </a:ext>
              </a:extLst>
            </p:cNvPr>
            <p:cNvGrpSpPr/>
            <p:nvPr/>
          </p:nvGrpSpPr>
          <p:grpSpPr>
            <a:xfrm>
              <a:off x="-2484197" y="5714408"/>
              <a:ext cx="222681" cy="271575"/>
              <a:chOff x="3312043" y="4084938"/>
              <a:chExt cx="189762" cy="211269"/>
            </a:xfrm>
          </p:grpSpPr>
          <p:sp>
            <p:nvSpPr>
              <p:cNvPr id="758" name="Chord 757">
                <a:extLst>
                  <a:ext uri="{FF2B5EF4-FFF2-40B4-BE49-F238E27FC236}">
                    <a16:creationId xmlns:a16="http://schemas.microsoft.com/office/drawing/2014/main" id="{BDD7BF9D-7A8E-47AC-85CC-36837E65C9ED}"/>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59" name="Chord 758">
                <a:extLst>
                  <a:ext uri="{FF2B5EF4-FFF2-40B4-BE49-F238E27FC236}">
                    <a16:creationId xmlns:a16="http://schemas.microsoft.com/office/drawing/2014/main" id="{A963DD11-682F-4D24-A2CE-190AF21E5A6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725" name="Rectangle: Single Corner Snipped 29">
              <a:extLst>
                <a:ext uri="{FF2B5EF4-FFF2-40B4-BE49-F238E27FC236}">
                  <a16:creationId xmlns:a16="http://schemas.microsoft.com/office/drawing/2014/main" id="{96CD795D-BB7A-45D3-B32E-D8BCD2324936}"/>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26" name="Oval 725">
              <a:extLst>
                <a:ext uri="{FF2B5EF4-FFF2-40B4-BE49-F238E27FC236}">
                  <a16:creationId xmlns:a16="http://schemas.microsoft.com/office/drawing/2014/main" id="{F09625B7-2501-4AB1-8E31-B6D486214961}"/>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27" name="Oval 726">
              <a:extLst>
                <a:ext uri="{FF2B5EF4-FFF2-40B4-BE49-F238E27FC236}">
                  <a16:creationId xmlns:a16="http://schemas.microsoft.com/office/drawing/2014/main" id="{BD5B15B4-68EF-4864-95DC-6356709A9C4D}"/>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28" name="Flowchart: Off-page Connector 727">
              <a:extLst>
                <a:ext uri="{FF2B5EF4-FFF2-40B4-BE49-F238E27FC236}">
                  <a16:creationId xmlns:a16="http://schemas.microsoft.com/office/drawing/2014/main" id="{70BA5E3C-57F1-43B3-BBF8-45BE84AC00E7}"/>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29" name="Oval 728">
              <a:extLst>
                <a:ext uri="{FF2B5EF4-FFF2-40B4-BE49-F238E27FC236}">
                  <a16:creationId xmlns:a16="http://schemas.microsoft.com/office/drawing/2014/main" id="{D7D073CA-D88D-414B-B099-C8FE79529358}"/>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0" name="Flowchart: Terminator 729">
              <a:extLst>
                <a:ext uri="{FF2B5EF4-FFF2-40B4-BE49-F238E27FC236}">
                  <a16:creationId xmlns:a16="http://schemas.microsoft.com/office/drawing/2014/main" id="{56568F2E-A9EE-46AC-81D4-2F90BA998F97}"/>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1" name="Flowchart: Terminator 730">
              <a:extLst>
                <a:ext uri="{FF2B5EF4-FFF2-40B4-BE49-F238E27FC236}">
                  <a16:creationId xmlns:a16="http://schemas.microsoft.com/office/drawing/2014/main" id="{F44F8F88-75BC-453E-9D77-C9C9548BCDBC}"/>
                </a:ext>
              </a:extLst>
            </p:cNvPr>
            <p:cNvSpPr/>
            <p:nvPr/>
          </p:nvSpPr>
          <p:spPr>
            <a:xfrm rot="11831350">
              <a:off x="-1858745" y="4300405"/>
              <a:ext cx="125421" cy="184312"/>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2" name="Flowchart: Delay 731">
              <a:extLst>
                <a:ext uri="{FF2B5EF4-FFF2-40B4-BE49-F238E27FC236}">
                  <a16:creationId xmlns:a16="http://schemas.microsoft.com/office/drawing/2014/main" id="{93DAB263-2FFC-4DEC-877C-B9EBC259C71A}"/>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33" name="Oval 732">
              <a:extLst>
                <a:ext uri="{FF2B5EF4-FFF2-40B4-BE49-F238E27FC236}">
                  <a16:creationId xmlns:a16="http://schemas.microsoft.com/office/drawing/2014/main" id="{344AFDD1-FF36-4398-BCBC-0FB2C467A4A0}"/>
                </a:ext>
              </a:extLst>
            </p:cNvPr>
            <p:cNvSpPr/>
            <p:nvPr/>
          </p:nvSpPr>
          <p:spPr>
            <a:xfrm rot="10800000">
              <a:off x="-2273438" y="3851099"/>
              <a:ext cx="195804" cy="118368"/>
            </a:xfrm>
            <a:prstGeom prst="ellips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4" name="Oval 733">
              <a:extLst>
                <a:ext uri="{FF2B5EF4-FFF2-40B4-BE49-F238E27FC236}">
                  <a16:creationId xmlns:a16="http://schemas.microsoft.com/office/drawing/2014/main" id="{DD8F9950-120F-4ADD-8033-4D60308FF1BE}"/>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5" name="Oval 734">
              <a:extLst>
                <a:ext uri="{FF2B5EF4-FFF2-40B4-BE49-F238E27FC236}">
                  <a16:creationId xmlns:a16="http://schemas.microsoft.com/office/drawing/2014/main" id="{4BD8C21E-7C81-4DCC-9DC1-1F6422F50247}"/>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6" name="Oval 735">
              <a:extLst>
                <a:ext uri="{FF2B5EF4-FFF2-40B4-BE49-F238E27FC236}">
                  <a16:creationId xmlns:a16="http://schemas.microsoft.com/office/drawing/2014/main" id="{FBDC68C5-E395-4188-873F-891AD8F98BE7}"/>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7" name="Oval 736">
              <a:extLst>
                <a:ext uri="{FF2B5EF4-FFF2-40B4-BE49-F238E27FC236}">
                  <a16:creationId xmlns:a16="http://schemas.microsoft.com/office/drawing/2014/main" id="{C4423473-A818-43F8-81B6-6CA9808C7F75}"/>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8" name="Flowchart: Terminator 737">
              <a:extLst>
                <a:ext uri="{FF2B5EF4-FFF2-40B4-BE49-F238E27FC236}">
                  <a16:creationId xmlns:a16="http://schemas.microsoft.com/office/drawing/2014/main" id="{B394A877-A288-4AC7-A0BF-AC9B1BC94E4E}"/>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39" name="Flowchart: Terminator 738">
              <a:extLst>
                <a:ext uri="{FF2B5EF4-FFF2-40B4-BE49-F238E27FC236}">
                  <a16:creationId xmlns:a16="http://schemas.microsoft.com/office/drawing/2014/main" id="{E500A42F-CF7B-4747-8796-C497024C4304}"/>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40" name="Moon 739">
              <a:extLst>
                <a:ext uri="{FF2B5EF4-FFF2-40B4-BE49-F238E27FC236}">
                  <a16:creationId xmlns:a16="http://schemas.microsoft.com/office/drawing/2014/main" id="{2EAABF29-231D-4094-B7CB-8C923FD11ED4}"/>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41" name="Moon 740">
              <a:extLst>
                <a:ext uri="{FF2B5EF4-FFF2-40B4-BE49-F238E27FC236}">
                  <a16:creationId xmlns:a16="http://schemas.microsoft.com/office/drawing/2014/main" id="{7BC3CE42-A786-4090-A161-6FC9BE5EDBF6}"/>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42" name="Oval 741">
              <a:extLst>
                <a:ext uri="{FF2B5EF4-FFF2-40B4-BE49-F238E27FC236}">
                  <a16:creationId xmlns:a16="http://schemas.microsoft.com/office/drawing/2014/main" id="{10DB8908-EB3B-430A-BE78-54AD8962CA26}"/>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43" name="Right Triangle 742">
              <a:extLst>
                <a:ext uri="{FF2B5EF4-FFF2-40B4-BE49-F238E27FC236}">
                  <a16:creationId xmlns:a16="http://schemas.microsoft.com/office/drawing/2014/main" id="{47432A20-F391-4DF9-B1C0-7F5BF3E8C216}"/>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44" name="Right Triangle 743">
              <a:extLst>
                <a:ext uri="{FF2B5EF4-FFF2-40B4-BE49-F238E27FC236}">
                  <a16:creationId xmlns:a16="http://schemas.microsoft.com/office/drawing/2014/main" id="{1AC66982-3798-4A26-933D-19A820657B7F}"/>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45" name="Flowchart: Manual Operation 26">
              <a:extLst>
                <a:ext uri="{FF2B5EF4-FFF2-40B4-BE49-F238E27FC236}">
                  <a16:creationId xmlns:a16="http://schemas.microsoft.com/office/drawing/2014/main" id="{232A8051-06BA-44EA-A056-238158C7B824}"/>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46" name="Flowchart: Terminator 745">
              <a:extLst>
                <a:ext uri="{FF2B5EF4-FFF2-40B4-BE49-F238E27FC236}">
                  <a16:creationId xmlns:a16="http://schemas.microsoft.com/office/drawing/2014/main" id="{72FB444F-24BB-4B63-A717-88CE4D395857}"/>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47" name="Flowchart: Connector 746">
              <a:extLst>
                <a:ext uri="{FF2B5EF4-FFF2-40B4-BE49-F238E27FC236}">
                  <a16:creationId xmlns:a16="http://schemas.microsoft.com/office/drawing/2014/main" id="{CF3A9099-1AA6-467A-9EAA-E597D4FB5465}"/>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48" name="Flowchart: Connector 747">
              <a:extLst>
                <a:ext uri="{FF2B5EF4-FFF2-40B4-BE49-F238E27FC236}">
                  <a16:creationId xmlns:a16="http://schemas.microsoft.com/office/drawing/2014/main" id="{003AB1A9-A0D9-4B1E-82BE-8B788D330C3B}"/>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749" name="Group 748">
              <a:extLst>
                <a:ext uri="{FF2B5EF4-FFF2-40B4-BE49-F238E27FC236}">
                  <a16:creationId xmlns:a16="http://schemas.microsoft.com/office/drawing/2014/main" id="{84AEA220-C137-4D90-A2EC-8A527D3E5B1F}"/>
                </a:ext>
              </a:extLst>
            </p:cNvPr>
            <p:cNvGrpSpPr/>
            <p:nvPr/>
          </p:nvGrpSpPr>
          <p:grpSpPr>
            <a:xfrm>
              <a:off x="-2123362" y="4260410"/>
              <a:ext cx="218912" cy="352027"/>
              <a:chOff x="859632" y="2338402"/>
              <a:chExt cx="571500" cy="788345"/>
            </a:xfrm>
          </p:grpSpPr>
          <p:sp>
            <p:nvSpPr>
              <p:cNvPr id="756" name="Rectangle 755">
                <a:extLst>
                  <a:ext uri="{FF2B5EF4-FFF2-40B4-BE49-F238E27FC236}">
                    <a16:creationId xmlns:a16="http://schemas.microsoft.com/office/drawing/2014/main" id="{2EE79F8B-021B-4CE6-9F18-8C9B75226298}"/>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757" name="Picture 756">
                <a:extLst>
                  <a:ext uri="{FF2B5EF4-FFF2-40B4-BE49-F238E27FC236}">
                    <a16:creationId xmlns:a16="http://schemas.microsoft.com/office/drawing/2014/main" id="{2779F8DD-AC3F-4D30-8B18-AF9FE08857B9}"/>
                  </a:ext>
                </a:extLst>
              </p:cNvPr>
              <p:cNvPicPr>
                <a:picLocks noChangeAspect="1"/>
              </p:cNvPicPr>
              <p:nvPr/>
            </p:nvPicPr>
            <p:blipFill>
              <a:blip r:embed="rId8" cstate="print">
                <a:extLst>
                  <a:ext uri="{BEBA8EAE-BF5A-486C-A8C5-ECC9F3942E4B}">
                    <a14:imgProps xmlns:a14="http://schemas.microsoft.com/office/drawing/2010/main">
                      <a14:imgLayer r:embed="rId12">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750" name="Freeform: Shape 233">
              <a:extLst>
                <a:ext uri="{FF2B5EF4-FFF2-40B4-BE49-F238E27FC236}">
                  <a16:creationId xmlns:a16="http://schemas.microsoft.com/office/drawing/2014/main" id="{D6BFCC9E-6ECB-461F-9F42-9F45AC80FBF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51" name="Group 750">
              <a:extLst>
                <a:ext uri="{FF2B5EF4-FFF2-40B4-BE49-F238E27FC236}">
                  <a16:creationId xmlns:a16="http://schemas.microsoft.com/office/drawing/2014/main" id="{82882112-8650-41BB-973F-661314C87924}"/>
                </a:ext>
              </a:extLst>
            </p:cNvPr>
            <p:cNvGrpSpPr/>
            <p:nvPr/>
          </p:nvGrpSpPr>
          <p:grpSpPr>
            <a:xfrm rot="20979317">
              <a:off x="-2117680" y="3768941"/>
              <a:ext cx="710284" cy="809617"/>
              <a:chOff x="2036192" y="2939470"/>
              <a:chExt cx="1054856" cy="1202376"/>
            </a:xfrm>
          </p:grpSpPr>
          <p:sp>
            <p:nvSpPr>
              <p:cNvPr id="754" name="Freeform: Shape 235">
                <a:extLst>
                  <a:ext uri="{FF2B5EF4-FFF2-40B4-BE49-F238E27FC236}">
                    <a16:creationId xmlns:a16="http://schemas.microsoft.com/office/drawing/2014/main" id="{D0D0446D-12B4-4D6A-B024-AC628927EC1C}"/>
                  </a:ext>
                </a:extLst>
              </p:cNvPr>
              <p:cNvSpPr/>
              <p:nvPr/>
            </p:nvSpPr>
            <p:spPr>
              <a:xfrm rot="15775626">
                <a:off x="1974911" y="3000751"/>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5" name="Freeform: Shape 236">
                <a:extLst>
                  <a:ext uri="{FF2B5EF4-FFF2-40B4-BE49-F238E27FC236}">
                    <a16:creationId xmlns:a16="http://schemas.microsoft.com/office/drawing/2014/main" id="{B90A7366-1348-4798-8196-ACFC130EF360}"/>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52" name="Flowchart: Delay 751">
              <a:extLst>
                <a:ext uri="{FF2B5EF4-FFF2-40B4-BE49-F238E27FC236}">
                  <a16:creationId xmlns:a16="http://schemas.microsoft.com/office/drawing/2014/main" id="{49835E74-B751-4225-ABE2-6E8877AB9ABE}"/>
                </a:ext>
              </a:extLst>
            </p:cNvPr>
            <p:cNvSpPr/>
            <p:nvPr/>
          </p:nvSpPr>
          <p:spPr>
            <a:xfrm rot="13336039">
              <a:off x="-2006241" y="4197082"/>
              <a:ext cx="215771" cy="221015"/>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53" name="Flowchart: Terminator 752">
              <a:extLst>
                <a:ext uri="{FF2B5EF4-FFF2-40B4-BE49-F238E27FC236}">
                  <a16:creationId xmlns:a16="http://schemas.microsoft.com/office/drawing/2014/main" id="{BF9CBC35-86E7-4481-A5A5-552E7BCDBFB8}"/>
                </a:ext>
              </a:extLst>
            </p:cNvPr>
            <p:cNvSpPr/>
            <p:nvPr/>
          </p:nvSpPr>
          <p:spPr>
            <a:xfrm rot="19375238">
              <a:off x="-1960493" y="4024870"/>
              <a:ext cx="138698" cy="4068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2" name="Oval 761">
            <a:extLst>
              <a:ext uri="{FF2B5EF4-FFF2-40B4-BE49-F238E27FC236}">
                <a16:creationId xmlns:a16="http://schemas.microsoft.com/office/drawing/2014/main" id="{1FECB956-4B86-4291-940E-D52A56D5AF53}"/>
              </a:ext>
            </a:extLst>
          </p:cNvPr>
          <p:cNvSpPr/>
          <p:nvPr/>
        </p:nvSpPr>
        <p:spPr>
          <a:xfrm>
            <a:off x="11201393" y="3254269"/>
            <a:ext cx="139325" cy="333650"/>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8" name="Flowchart: Terminator 767">
            <a:extLst>
              <a:ext uri="{FF2B5EF4-FFF2-40B4-BE49-F238E27FC236}">
                <a16:creationId xmlns:a16="http://schemas.microsoft.com/office/drawing/2014/main" id="{5B69186F-453F-4B4D-9247-CB3517979132}"/>
              </a:ext>
            </a:extLst>
          </p:cNvPr>
          <p:cNvSpPr/>
          <p:nvPr/>
        </p:nvSpPr>
        <p:spPr>
          <a:xfrm rot="11848313">
            <a:off x="10157975" y="4310204"/>
            <a:ext cx="216029" cy="719903"/>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69" name="Flowchart: Terminator 768">
            <a:extLst>
              <a:ext uri="{FF2B5EF4-FFF2-40B4-BE49-F238E27FC236}">
                <a16:creationId xmlns:a16="http://schemas.microsoft.com/office/drawing/2014/main" id="{2F5342AD-C8FC-41E9-B9E3-D34D245785D9}"/>
              </a:ext>
            </a:extLst>
          </p:cNvPr>
          <p:cNvSpPr/>
          <p:nvPr/>
        </p:nvSpPr>
        <p:spPr>
          <a:xfrm rot="9751687" flipH="1">
            <a:off x="11132361" y="4309842"/>
            <a:ext cx="213869" cy="719903"/>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74" name="Group 773">
            <a:extLst>
              <a:ext uri="{FF2B5EF4-FFF2-40B4-BE49-F238E27FC236}">
                <a16:creationId xmlns:a16="http://schemas.microsoft.com/office/drawing/2014/main" id="{091BC215-10D6-4544-82BA-268A4DED6C3D}"/>
              </a:ext>
            </a:extLst>
          </p:cNvPr>
          <p:cNvGrpSpPr/>
          <p:nvPr/>
        </p:nvGrpSpPr>
        <p:grpSpPr>
          <a:xfrm>
            <a:off x="10151720" y="5244720"/>
            <a:ext cx="1212088" cy="1269738"/>
            <a:chOff x="-2376531" y="6832600"/>
            <a:chExt cx="1606514" cy="1509244"/>
          </a:xfrm>
        </p:grpSpPr>
        <p:pic>
          <p:nvPicPr>
            <p:cNvPr id="775" name="Picture 774">
              <a:extLst>
                <a:ext uri="{FF2B5EF4-FFF2-40B4-BE49-F238E27FC236}">
                  <a16:creationId xmlns:a16="http://schemas.microsoft.com/office/drawing/2014/main" id="{2D37D41B-54DB-4707-92EA-7B9F35521BD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776" name="Rectangle 775">
              <a:extLst>
                <a:ext uri="{FF2B5EF4-FFF2-40B4-BE49-F238E27FC236}">
                  <a16:creationId xmlns:a16="http://schemas.microsoft.com/office/drawing/2014/main" id="{AB5BDDE3-EA91-4293-84F2-6CA432EE3730}"/>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77" name="Rectangle 776">
            <a:extLst>
              <a:ext uri="{FF2B5EF4-FFF2-40B4-BE49-F238E27FC236}">
                <a16:creationId xmlns:a16="http://schemas.microsoft.com/office/drawing/2014/main" id="{1440268C-0C51-494C-AB23-410A16C6ED70}"/>
              </a:ext>
            </a:extLst>
          </p:cNvPr>
          <p:cNvSpPr/>
          <p:nvPr/>
        </p:nvSpPr>
        <p:spPr>
          <a:xfrm>
            <a:off x="10416122" y="4482178"/>
            <a:ext cx="702306" cy="783913"/>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78" name="Picture 777">
            <a:extLst>
              <a:ext uri="{FF2B5EF4-FFF2-40B4-BE49-F238E27FC236}">
                <a16:creationId xmlns:a16="http://schemas.microsoft.com/office/drawing/2014/main" id="{ACF29107-B82A-420C-B371-B1645511930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7720"/>
          <a:stretch/>
        </p:blipFill>
        <p:spPr bwMode="auto">
          <a:xfrm>
            <a:off x="10156053" y="2689481"/>
            <a:ext cx="1212088" cy="2007566"/>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779" name="Rectangle 778">
            <a:extLst>
              <a:ext uri="{FF2B5EF4-FFF2-40B4-BE49-F238E27FC236}">
                <a16:creationId xmlns:a16="http://schemas.microsoft.com/office/drawing/2014/main" id="{230210C4-8EDB-4B92-B1B5-E9C51C760D3E}"/>
              </a:ext>
            </a:extLst>
          </p:cNvPr>
          <p:cNvSpPr/>
          <p:nvPr/>
        </p:nvSpPr>
        <p:spPr>
          <a:xfrm>
            <a:off x="10416122" y="4464381"/>
            <a:ext cx="726345" cy="801708"/>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80" name="Group 779">
            <a:extLst>
              <a:ext uri="{FF2B5EF4-FFF2-40B4-BE49-F238E27FC236}">
                <a16:creationId xmlns:a16="http://schemas.microsoft.com/office/drawing/2014/main" id="{FD5CF674-3109-4A35-909C-FCF563570AB4}"/>
              </a:ext>
            </a:extLst>
          </p:cNvPr>
          <p:cNvGrpSpPr/>
          <p:nvPr/>
        </p:nvGrpSpPr>
        <p:grpSpPr>
          <a:xfrm>
            <a:off x="10382529" y="4327489"/>
            <a:ext cx="710115" cy="1242880"/>
            <a:chOff x="-1306981" y="4177059"/>
            <a:chExt cx="941194" cy="1477321"/>
          </a:xfrm>
        </p:grpSpPr>
        <p:sp>
          <p:nvSpPr>
            <p:cNvPr id="781" name="Freeform: Shape 529">
              <a:extLst>
                <a:ext uri="{FF2B5EF4-FFF2-40B4-BE49-F238E27FC236}">
                  <a16:creationId xmlns:a16="http://schemas.microsoft.com/office/drawing/2014/main" id="{C2586B35-4DC9-4CF6-ACB1-C03BEA58B1B3}"/>
                </a:ext>
              </a:extLst>
            </p:cNvPr>
            <p:cNvSpPr/>
            <p:nvPr/>
          </p:nvSpPr>
          <p:spPr>
            <a:xfrm>
              <a:off x="-1306981" y="4177059"/>
              <a:ext cx="941194" cy="1477321"/>
            </a:xfrm>
            <a:custGeom>
              <a:avLst/>
              <a:gdLst>
                <a:gd name="connsiteX0" fmla="*/ 379238 w 769495"/>
                <a:gd name="connsiteY0" fmla="*/ 34139 h 1347075"/>
                <a:gd name="connsiteX1" fmla="*/ 356378 w 769495"/>
                <a:gd name="connsiteY1" fmla="*/ 57521 h 1347075"/>
                <a:gd name="connsiteX2" fmla="*/ 379238 w 769495"/>
                <a:gd name="connsiteY2" fmla="*/ 80903 h 1347075"/>
                <a:gd name="connsiteX3" fmla="*/ 402098 w 769495"/>
                <a:gd name="connsiteY3" fmla="*/ 57521 h 1347075"/>
                <a:gd name="connsiteX4" fmla="*/ 379238 w 769495"/>
                <a:gd name="connsiteY4" fmla="*/ 34139 h 1347075"/>
                <a:gd name="connsiteX5" fmla="*/ 268456 w 769495"/>
                <a:gd name="connsiteY5" fmla="*/ 0 h 1347075"/>
                <a:gd name="connsiteX6" fmla="*/ 501038 w 769495"/>
                <a:gd name="connsiteY6" fmla="*/ 0 h 1347075"/>
                <a:gd name="connsiteX7" fmla="*/ 568320 w 769495"/>
                <a:gd name="connsiteY7" fmla="*/ 178446 h 1347075"/>
                <a:gd name="connsiteX8" fmla="*/ 769495 w 769495"/>
                <a:gd name="connsiteY8" fmla="*/ 178446 h 1347075"/>
                <a:gd name="connsiteX9" fmla="*/ 769495 w 769495"/>
                <a:gd name="connsiteY9" fmla="*/ 1347075 h 1347075"/>
                <a:gd name="connsiteX10" fmla="*/ 0 w 769495"/>
                <a:gd name="connsiteY10" fmla="*/ 1347075 h 1347075"/>
                <a:gd name="connsiteX11" fmla="*/ 0 w 769495"/>
                <a:gd name="connsiteY11" fmla="*/ 178446 h 1347075"/>
                <a:gd name="connsiteX12" fmla="*/ 201174 w 769495"/>
                <a:gd name="connsiteY12" fmla="*/ 178446 h 13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495" h="1347075">
                  <a:moveTo>
                    <a:pt x="379238" y="34139"/>
                  </a:moveTo>
                  <a:cubicBezTo>
                    <a:pt x="366613" y="34139"/>
                    <a:pt x="356378" y="44607"/>
                    <a:pt x="356378" y="57521"/>
                  </a:cubicBezTo>
                  <a:cubicBezTo>
                    <a:pt x="356378" y="70435"/>
                    <a:pt x="366613" y="80903"/>
                    <a:pt x="379238" y="80903"/>
                  </a:cubicBezTo>
                  <a:cubicBezTo>
                    <a:pt x="391863" y="80903"/>
                    <a:pt x="402098" y="70435"/>
                    <a:pt x="402098" y="57521"/>
                  </a:cubicBezTo>
                  <a:cubicBezTo>
                    <a:pt x="402098" y="44607"/>
                    <a:pt x="391863" y="34139"/>
                    <a:pt x="379238" y="34139"/>
                  </a:cubicBezTo>
                  <a:close/>
                  <a:moveTo>
                    <a:pt x="268456" y="0"/>
                  </a:moveTo>
                  <a:lnTo>
                    <a:pt x="501038" y="0"/>
                  </a:lnTo>
                  <a:lnTo>
                    <a:pt x="568320" y="178446"/>
                  </a:lnTo>
                  <a:lnTo>
                    <a:pt x="769495" y="178446"/>
                  </a:lnTo>
                  <a:lnTo>
                    <a:pt x="769495" y="1347075"/>
                  </a:lnTo>
                  <a:lnTo>
                    <a:pt x="0" y="1347075"/>
                  </a:lnTo>
                  <a:lnTo>
                    <a:pt x="0" y="178446"/>
                  </a:lnTo>
                  <a:lnTo>
                    <a:pt x="201174" y="178446"/>
                  </a:lnTo>
                  <a:close/>
                </a:path>
              </a:pathLst>
            </a:custGeom>
            <a:solidFill>
              <a:schemeClr val="accent2">
                <a:lumMod val="50000"/>
              </a:schemeClr>
            </a:solidFill>
            <a:ln w="6350">
              <a:solidFill>
                <a:srgbClr val="4D373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82" name="Picture 781">
              <a:extLst>
                <a:ext uri="{FF2B5EF4-FFF2-40B4-BE49-F238E27FC236}">
                  <a16:creationId xmlns:a16="http://schemas.microsoft.com/office/drawing/2014/main" id="{FFF6B506-3D43-45D3-886A-C99F0428A9B4}"/>
                </a:ext>
              </a:extLst>
            </p:cNvPr>
            <p:cNvPicPr>
              <a:picLocks noChangeAspect="1"/>
            </p:cNvPicPr>
            <p:nvPr/>
          </p:nvPicPr>
          <p:blipFill rotWithShape="1">
            <a:blip r:embed="rId15"/>
            <a:srcRect l="1728" t="1818" r="2693" b="1076"/>
            <a:stretch/>
          </p:blipFill>
          <p:spPr>
            <a:xfrm>
              <a:off x="-1254831" y="4481657"/>
              <a:ext cx="863604" cy="1126764"/>
            </a:xfrm>
            <a:prstGeom prst="rect">
              <a:avLst/>
            </a:prstGeom>
          </p:spPr>
        </p:pic>
        <p:sp>
          <p:nvSpPr>
            <p:cNvPr id="783" name="Rectangle: Top Corners Snipped 531">
              <a:extLst>
                <a:ext uri="{FF2B5EF4-FFF2-40B4-BE49-F238E27FC236}">
                  <a16:creationId xmlns:a16="http://schemas.microsoft.com/office/drawing/2014/main" id="{1AEF2429-7EA1-4D24-A36D-E002703635A0}"/>
                </a:ext>
              </a:extLst>
            </p:cNvPr>
            <p:cNvSpPr/>
            <p:nvPr/>
          </p:nvSpPr>
          <p:spPr>
            <a:xfrm flipV="1">
              <a:off x="-1023523" y="4407689"/>
              <a:ext cx="355293" cy="78675"/>
            </a:xfrm>
            <a:prstGeom prst="snip2SameRect">
              <a:avLst>
                <a:gd name="adj1" fmla="val 50000"/>
                <a:gd name="adj2" fmla="val 0"/>
              </a:avLst>
            </a:prstGeom>
            <a:solidFill>
              <a:srgbClr val="BFBFBF"/>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02" name="Freeform: Shape 526">
            <a:extLst>
              <a:ext uri="{FF2B5EF4-FFF2-40B4-BE49-F238E27FC236}">
                <a16:creationId xmlns:a16="http://schemas.microsoft.com/office/drawing/2014/main" id="{114EAB45-10B6-4934-8FA8-83DA39484129}"/>
              </a:ext>
            </a:extLst>
          </p:cNvPr>
          <p:cNvSpPr/>
          <p:nvPr/>
        </p:nvSpPr>
        <p:spPr>
          <a:xfrm rot="14816196">
            <a:off x="10184610" y="4885675"/>
            <a:ext cx="308796" cy="26546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3" name="Freeform: Shape 528">
            <a:extLst>
              <a:ext uri="{FF2B5EF4-FFF2-40B4-BE49-F238E27FC236}">
                <a16:creationId xmlns:a16="http://schemas.microsoft.com/office/drawing/2014/main" id="{C1C850D1-F459-48A4-BC97-EC5DAEDA6507}"/>
              </a:ext>
            </a:extLst>
          </p:cNvPr>
          <p:cNvSpPr/>
          <p:nvPr/>
        </p:nvSpPr>
        <p:spPr>
          <a:xfrm rot="6783804" flipH="1">
            <a:off x="10993478" y="4885675"/>
            <a:ext cx="308796" cy="26546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4" name="Oval 833">
            <a:extLst>
              <a:ext uri="{FF2B5EF4-FFF2-40B4-BE49-F238E27FC236}">
                <a16:creationId xmlns:a16="http://schemas.microsoft.com/office/drawing/2014/main" id="{DE90E6EF-1F5B-450F-8112-DE5DA4346BE7}"/>
              </a:ext>
            </a:extLst>
          </p:cNvPr>
          <p:cNvSpPr/>
          <p:nvPr/>
        </p:nvSpPr>
        <p:spPr>
          <a:xfrm>
            <a:off x="10644576" y="3737874"/>
            <a:ext cx="320692" cy="174851"/>
          </a:xfrm>
          <a:prstGeom prst="ellipse">
            <a:avLst/>
          </a:prstGeom>
          <a:solidFill>
            <a:srgbClr val="B679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5" name="Block Arc 834">
            <a:extLst>
              <a:ext uri="{FF2B5EF4-FFF2-40B4-BE49-F238E27FC236}">
                <a16:creationId xmlns:a16="http://schemas.microsoft.com/office/drawing/2014/main" id="{8C507D7D-16D7-4702-A5AE-E3D2CC39AA53}"/>
              </a:ext>
            </a:extLst>
          </p:cNvPr>
          <p:cNvSpPr/>
          <p:nvPr/>
        </p:nvSpPr>
        <p:spPr>
          <a:xfrm>
            <a:off x="10676687" y="3754058"/>
            <a:ext cx="274320" cy="137160"/>
          </a:xfrm>
          <a:prstGeom prst="blockArc">
            <a:avLst/>
          </a:prstGeom>
          <a:solidFill>
            <a:srgbClr val="884314">
              <a:alpha val="79000"/>
            </a:srgbClr>
          </a:solidFill>
          <a:ln>
            <a:solidFill>
              <a:srgbClr val="843C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836" name="Oval 835">
            <a:extLst>
              <a:ext uri="{FF2B5EF4-FFF2-40B4-BE49-F238E27FC236}">
                <a16:creationId xmlns:a16="http://schemas.microsoft.com/office/drawing/2014/main" id="{4E6B007B-1265-49E7-9133-BC2009FFE25E}"/>
              </a:ext>
            </a:extLst>
          </p:cNvPr>
          <p:cNvSpPr/>
          <p:nvPr/>
        </p:nvSpPr>
        <p:spPr>
          <a:xfrm>
            <a:off x="10494086" y="3341102"/>
            <a:ext cx="188474" cy="2351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7" name="Oval 836">
            <a:extLst>
              <a:ext uri="{FF2B5EF4-FFF2-40B4-BE49-F238E27FC236}">
                <a16:creationId xmlns:a16="http://schemas.microsoft.com/office/drawing/2014/main" id="{A621E096-B91E-42C2-8354-4245DD30EE2D}"/>
              </a:ext>
            </a:extLst>
          </p:cNvPr>
          <p:cNvSpPr/>
          <p:nvPr/>
        </p:nvSpPr>
        <p:spPr>
          <a:xfrm>
            <a:off x="10958364" y="3344653"/>
            <a:ext cx="188474" cy="2351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8" name="Oval 837">
            <a:extLst>
              <a:ext uri="{FF2B5EF4-FFF2-40B4-BE49-F238E27FC236}">
                <a16:creationId xmlns:a16="http://schemas.microsoft.com/office/drawing/2014/main" id="{EC648531-5167-47D8-AD58-C26789400F11}"/>
              </a:ext>
            </a:extLst>
          </p:cNvPr>
          <p:cNvSpPr/>
          <p:nvPr/>
        </p:nvSpPr>
        <p:spPr>
          <a:xfrm>
            <a:off x="10494087" y="3381841"/>
            <a:ext cx="91651" cy="153800"/>
          </a:xfrm>
          <a:prstGeom prst="ellipse">
            <a:avLst/>
          </a:prstGeom>
          <a:solidFill>
            <a:srgbClr val="000000">
              <a:alpha val="79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9" name="Oval 838">
            <a:extLst>
              <a:ext uri="{FF2B5EF4-FFF2-40B4-BE49-F238E27FC236}">
                <a16:creationId xmlns:a16="http://schemas.microsoft.com/office/drawing/2014/main" id="{0B6FEC06-24DA-4A75-A83C-D9684FFB2D47}"/>
              </a:ext>
            </a:extLst>
          </p:cNvPr>
          <p:cNvSpPr/>
          <p:nvPr/>
        </p:nvSpPr>
        <p:spPr>
          <a:xfrm>
            <a:off x="10944202" y="3381841"/>
            <a:ext cx="91651" cy="153800"/>
          </a:xfrm>
          <a:prstGeom prst="ellipse">
            <a:avLst/>
          </a:prstGeom>
          <a:solidFill>
            <a:srgbClr val="000000">
              <a:alpha val="79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554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5"/>
                                        </p:tgtEl>
                                        <p:attrNameLst>
                                          <p:attrName>style.visibility</p:attrName>
                                        </p:attrNameLst>
                                      </p:cBhvr>
                                      <p:to>
                                        <p:strVal val="visible"/>
                                      </p:to>
                                    </p:set>
                                    <p:anim calcmode="lin" valueType="num">
                                      <p:cBhvr additive="base">
                                        <p:cTn id="7" dur="500" fill="hold"/>
                                        <p:tgtEl>
                                          <p:spTgt spid="345"/>
                                        </p:tgtEl>
                                        <p:attrNameLst>
                                          <p:attrName>ppt_x</p:attrName>
                                        </p:attrNameLst>
                                      </p:cBhvr>
                                      <p:tavLst>
                                        <p:tav tm="0">
                                          <p:val>
                                            <p:strVal val="0-#ppt_w/2"/>
                                          </p:val>
                                        </p:tav>
                                        <p:tav tm="100000">
                                          <p:val>
                                            <p:strVal val="#ppt_x"/>
                                          </p:val>
                                        </p:tav>
                                      </p:tavLst>
                                    </p:anim>
                                    <p:anim calcmode="lin" valueType="num">
                                      <p:cBhvr additive="base">
                                        <p:cTn id="8" dur="500" fill="hold"/>
                                        <p:tgtEl>
                                          <p:spTgt spid="3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8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8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9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697"/>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fade">
                                      <p:cBhvr>
                                        <p:cTn id="25" dur="500"/>
                                        <p:tgtEl>
                                          <p:spTgt spid="406"/>
                                        </p:tgtEl>
                                      </p:cBhvr>
                                    </p:animEffect>
                                    <p:anim calcmode="lin" valueType="num">
                                      <p:cBhvr>
                                        <p:cTn id="26" dur="500" fill="hold"/>
                                        <p:tgtEl>
                                          <p:spTgt spid="406"/>
                                        </p:tgtEl>
                                        <p:attrNameLst>
                                          <p:attrName>ppt_x</p:attrName>
                                        </p:attrNameLst>
                                      </p:cBhvr>
                                      <p:tavLst>
                                        <p:tav tm="0">
                                          <p:val>
                                            <p:strVal val="#ppt_x"/>
                                          </p:val>
                                        </p:tav>
                                        <p:tav tm="100000">
                                          <p:val>
                                            <p:strVal val="#ppt_x"/>
                                          </p:val>
                                        </p:tav>
                                      </p:tavLst>
                                    </p:anim>
                                    <p:anim calcmode="lin" valueType="num">
                                      <p:cBhvr>
                                        <p:cTn id="27" dur="500" fill="hold"/>
                                        <p:tgtEl>
                                          <p:spTgt spid="40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18"/>
                                        </p:tgtEl>
                                        <p:attrNameLst>
                                          <p:attrName>style.visibility</p:attrName>
                                        </p:attrNameLst>
                                      </p:cBhvr>
                                      <p:to>
                                        <p:strVal val="visible"/>
                                      </p:to>
                                    </p:set>
                                    <p:animEffect transition="in" filter="fade">
                                      <p:cBhvr>
                                        <p:cTn id="30" dur="500"/>
                                        <p:tgtEl>
                                          <p:spTgt spid="418"/>
                                        </p:tgtEl>
                                      </p:cBhvr>
                                    </p:animEffect>
                                    <p:anim calcmode="lin" valueType="num">
                                      <p:cBhvr>
                                        <p:cTn id="31" dur="500" fill="hold"/>
                                        <p:tgtEl>
                                          <p:spTgt spid="418"/>
                                        </p:tgtEl>
                                        <p:attrNameLst>
                                          <p:attrName>ppt_x</p:attrName>
                                        </p:attrNameLst>
                                      </p:cBhvr>
                                      <p:tavLst>
                                        <p:tav tm="0">
                                          <p:val>
                                            <p:strVal val="#ppt_x"/>
                                          </p:val>
                                        </p:tav>
                                        <p:tav tm="100000">
                                          <p:val>
                                            <p:strVal val="#ppt_x"/>
                                          </p:val>
                                        </p:tav>
                                      </p:tavLst>
                                    </p:anim>
                                    <p:anim calcmode="lin" valueType="num">
                                      <p:cBhvr>
                                        <p:cTn id="32" dur="500" fill="hold"/>
                                        <p:tgtEl>
                                          <p:spTgt spid="4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12"/>
                                        </p:tgtEl>
                                        <p:attrNameLst>
                                          <p:attrName>style.visibility</p:attrName>
                                        </p:attrNameLst>
                                      </p:cBhvr>
                                      <p:to>
                                        <p:strVal val="visible"/>
                                      </p:to>
                                    </p:set>
                                    <p:animEffect transition="in" filter="fade">
                                      <p:cBhvr>
                                        <p:cTn id="35" dur="500"/>
                                        <p:tgtEl>
                                          <p:spTgt spid="412"/>
                                        </p:tgtEl>
                                      </p:cBhvr>
                                    </p:animEffect>
                                    <p:anim calcmode="lin" valueType="num">
                                      <p:cBhvr>
                                        <p:cTn id="36" dur="500" fill="hold"/>
                                        <p:tgtEl>
                                          <p:spTgt spid="412"/>
                                        </p:tgtEl>
                                        <p:attrNameLst>
                                          <p:attrName>ppt_x</p:attrName>
                                        </p:attrNameLst>
                                      </p:cBhvr>
                                      <p:tavLst>
                                        <p:tav tm="0">
                                          <p:val>
                                            <p:strVal val="#ppt_x"/>
                                          </p:val>
                                        </p:tav>
                                        <p:tav tm="100000">
                                          <p:val>
                                            <p:strVal val="#ppt_x"/>
                                          </p:val>
                                        </p:tav>
                                      </p:tavLst>
                                    </p:anim>
                                    <p:anim calcmode="lin" valueType="num">
                                      <p:cBhvr>
                                        <p:cTn id="37" dur="500" fill="hold"/>
                                        <p:tgtEl>
                                          <p:spTgt spid="412"/>
                                        </p:tgtEl>
                                        <p:attrNameLst>
                                          <p:attrName>ppt_y</p:attrName>
                                        </p:attrNameLst>
                                      </p:cBhvr>
                                      <p:tavLst>
                                        <p:tav tm="0">
                                          <p:val>
                                            <p:strVal val="#ppt_y+.1"/>
                                          </p:val>
                                        </p:tav>
                                        <p:tav tm="100000">
                                          <p:val>
                                            <p:strVal val="#ppt_y"/>
                                          </p:val>
                                        </p:tav>
                                      </p:tavLst>
                                    </p:anim>
                                  </p:childTnLst>
                                </p:cTn>
                              </p:par>
                              <p:par>
                                <p:cTn id="38" presetID="32" presetClass="emph" presetSubtype="0" repeatCount="indefinite" fill="hold" nodeType="withEffect">
                                  <p:stCondLst>
                                    <p:cond delay="0"/>
                                  </p:stCondLst>
                                  <p:endCondLst>
                                    <p:cond evt="onNext" delay="0">
                                      <p:tgtEl>
                                        <p:sldTgt/>
                                      </p:tgtEl>
                                    </p:cond>
                                  </p:endCondLst>
                                  <p:childTnLst>
                                    <p:animRot by="120000">
                                      <p:cBhvr>
                                        <p:cTn id="39" dur="200" fill="hold">
                                          <p:stCondLst>
                                            <p:cond delay="0"/>
                                          </p:stCondLst>
                                        </p:cTn>
                                        <p:tgtEl>
                                          <p:spTgt spid="406"/>
                                        </p:tgtEl>
                                        <p:attrNameLst>
                                          <p:attrName>r</p:attrName>
                                        </p:attrNameLst>
                                      </p:cBhvr>
                                    </p:animRot>
                                    <p:animRot by="-240000">
                                      <p:cBhvr>
                                        <p:cTn id="40" dur="400" fill="hold">
                                          <p:stCondLst>
                                            <p:cond delay="400"/>
                                          </p:stCondLst>
                                        </p:cTn>
                                        <p:tgtEl>
                                          <p:spTgt spid="406"/>
                                        </p:tgtEl>
                                        <p:attrNameLst>
                                          <p:attrName>r</p:attrName>
                                        </p:attrNameLst>
                                      </p:cBhvr>
                                    </p:animRot>
                                    <p:animRot by="240000">
                                      <p:cBhvr>
                                        <p:cTn id="41" dur="400" fill="hold">
                                          <p:stCondLst>
                                            <p:cond delay="800"/>
                                          </p:stCondLst>
                                        </p:cTn>
                                        <p:tgtEl>
                                          <p:spTgt spid="406"/>
                                        </p:tgtEl>
                                        <p:attrNameLst>
                                          <p:attrName>r</p:attrName>
                                        </p:attrNameLst>
                                      </p:cBhvr>
                                    </p:animRot>
                                    <p:animRot by="-240000">
                                      <p:cBhvr>
                                        <p:cTn id="42" dur="400" fill="hold">
                                          <p:stCondLst>
                                            <p:cond delay="1200"/>
                                          </p:stCondLst>
                                        </p:cTn>
                                        <p:tgtEl>
                                          <p:spTgt spid="406"/>
                                        </p:tgtEl>
                                        <p:attrNameLst>
                                          <p:attrName>r</p:attrName>
                                        </p:attrNameLst>
                                      </p:cBhvr>
                                    </p:animRot>
                                    <p:animRot by="120000">
                                      <p:cBhvr>
                                        <p:cTn id="43" dur="400" fill="hold">
                                          <p:stCondLst>
                                            <p:cond delay="1600"/>
                                          </p:stCondLst>
                                        </p:cTn>
                                        <p:tgtEl>
                                          <p:spTgt spid="406"/>
                                        </p:tgtEl>
                                        <p:attrNameLst>
                                          <p:attrName>r</p:attrName>
                                        </p:attrNameLst>
                                      </p:cBhvr>
                                    </p:animRot>
                                  </p:childTnLst>
                                </p:cTn>
                              </p:par>
                              <p:par>
                                <p:cTn id="44" presetID="32" presetClass="emph" presetSubtype="0" repeatCount="indefinite" fill="hold" nodeType="withEffect">
                                  <p:stCondLst>
                                    <p:cond delay="0"/>
                                  </p:stCondLst>
                                  <p:endCondLst>
                                    <p:cond evt="onNext" delay="0">
                                      <p:tgtEl>
                                        <p:sldTgt/>
                                      </p:tgtEl>
                                    </p:cond>
                                  </p:endCondLst>
                                  <p:childTnLst>
                                    <p:animRot by="120000">
                                      <p:cBhvr>
                                        <p:cTn id="45" dur="200" fill="hold">
                                          <p:stCondLst>
                                            <p:cond delay="0"/>
                                          </p:stCondLst>
                                        </p:cTn>
                                        <p:tgtEl>
                                          <p:spTgt spid="418"/>
                                        </p:tgtEl>
                                        <p:attrNameLst>
                                          <p:attrName>r</p:attrName>
                                        </p:attrNameLst>
                                      </p:cBhvr>
                                    </p:animRot>
                                    <p:animRot by="-240000">
                                      <p:cBhvr>
                                        <p:cTn id="46" dur="400" fill="hold">
                                          <p:stCondLst>
                                            <p:cond delay="400"/>
                                          </p:stCondLst>
                                        </p:cTn>
                                        <p:tgtEl>
                                          <p:spTgt spid="418"/>
                                        </p:tgtEl>
                                        <p:attrNameLst>
                                          <p:attrName>r</p:attrName>
                                        </p:attrNameLst>
                                      </p:cBhvr>
                                    </p:animRot>
                                    <p:animRot by="240000">
                                      <p:cBhvr>
                                        <p:cTn id="47" dur="400" fill="hold">
                                          <p:stCondLst>
                                            <p:cond delay="800"/>
                                          </p:stCondLst>
                                        </p:cTn>
                                        <p:tgtEl>
                                          <p:spTgt spid="418"/>
                                        </p:tgtEl>
                                        <p:attrNameLst>
                                          <p:attrName>r</p:attrName>
                                        </p:attrNameLst>
                                      </p:cBhvr>
                                    </p:animRot>
                                    <p:animRot by="-240000">
                                      <p:cBhvr>
                                        <p:cTn id="48" dur="400" fill="hold">
                                          <p:stCondLst>
                                            <p:cond delay="1200"/>
                                          </p:stCondLst>
                                        </p:cTn>
                                        <p:tgtEl>
                                          <p:spTgt spid="418"/>
                                        </p:tgtEl>
                                        <p:attrNameLst>
                                          <p:attrName>r</p:attrName>
                                        </p:attrNameLst>
                                      </p:cBhvr>
                                    </p:animRot>
                                    <p:animRot by="120000">
                                      <p:cBhvr>
                                        <p:cTn id="49" dur="400" fill="hold">
                                          <p:stCondLst>
                                            <p:cond delay="1600"/>
                                          </p:stCondLst>
                                        </p:cTn>
                                        <p:tgtEl>
                                          <p:spTgt spid="418"/>
                                        </p:tgtEl>
                                        <p:attrNameLst>
                                          <p:attrName>r</p:attrName>
                                        </p:attrNameLst>
                                      </p:cBhvr>
                                    </p:animRot>
                                  </p:childTnLst>
                                </p:cTn>
                              </p:par>
                              <p:par>
                                <p:cTn id="50" presetID="32" presetClass="emph" presetSubtype="0" repeatCount="indefinite" fill="hold" nodeType="withEffect">
                                  <p:stCondLst>
                                    <p:cond delay="0"/>
                                  </p:stCondLst>
                                  <p:endCondLst>
                                    <p:cond evt="onNext" delay="0">
                                      <p:tgtEl>
                                        <p:sldTgt/>
                                      </p:tgtEl>
                                    </p:cond>
                                  </p:endCondLst>
                                  <p:childTnLst>
                                    <p:animRot by="120000">
                                      <p:cBhvr>
                                        <p:cTn id="51" dur="200" fill="hold">
                                          <p:stCondLst>
                                            <p:cond delay="0"/>
                                          </p:stCondLst>
                                        </p:cTn>
                                        <p:tgtEl>
                                          <p:spTgt spid="412"/>
                                        </p:tgtEl>
                                        <p:attrNameLst>
                                          <p:attrName>r</p:attrName>
                                        </p:attrNameLst>
                                      </p:cBhvr>
                                    </p:animRot>
                                    <p:animRot by="-240000">
                                      <p:cBhvr>
                                        <p:cTn id="52" dur="400" fill="hold">
                                          <p:stCondLst>
                                            <p:cond delay="400"/>
                                          </p:stCondLst>
                                        </p:cTn>
                                        <p:tgtEl>
                                          <p:spTgt spid="412"/>
                                        </p:tgtEl>
                                        <p:attrNameLst>
                                          <p:attrName>r</p:attrName>
                                        </p:attrNameLst>
                                      </p:cBhvr>
                                    </p:animRot>
                                    <p:animRot by="240000">
                                      <p:cBhvr>
                                        <p:cTn id="53" dur="400" fill="hold">
                                          <p:stCondLst>
                                            <p:cond delay="800"/>
                                          </p:stCondLst>
                                        </p:cTn>
                                        <p:tgtEl>
                                          <p:spTgt spid="412"/>
                                        </p:tgtEl>
                                        <p:attrNameLst>
                                          <p:attrName>r</p:attrName>
                                        </p:attrNameLst>
                                      </p:cBhvr>
                                    </p:animRot>
                                    <p:animRot by="-240000">
                                      <p:cBhvr>
                                        <p:cTn id="54" dur="400" fill="hold">
                                          <p:stCondLst>
                                            <p:cond delay="1200"/>
                                          </p:stCondLst>
                                        </p:cTn>
                                        <p:tgtEl>
                                          <p:spTgt spid="412"/>
                                        </p:tgtEl>
                                        <p:attrNameLst>
                                          <p:attrName>r</p:attrName>
                                        </p:attrNameLst>
                                      </p:cBhvr>
                                    </p:animRot>
                                    <p:animRot by="120000">
                                      <p:cBhvr>
                                        <p:cTn id="55" dur="400" fill="hold">
                                          <p:stCondLst>
                                            <p:cond delay="1600"/>
                                          </p:stCondLst>
                                        </p:cTn>
                                        <p:tgtEl>
                                          <p:spTgt spid="4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animBg="1"/>
      <p:bldP spid="697" grpId="1" animBg="1"/>
      <p:bldP spid="481" grpId="0" animBg="1"/>
      <p:bldP spid="481" grpId="1" animBg="1"/>
      <p:bldP spid="480" grpId="0" animBg="1"/>
      <p:bldP spid="34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641553" y="1053098"/>
            <a:ext cx="5629060" cy="138499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Mistakes happen, but how we respond to them can create a negative environment. </a:t>
            </a:r>
          </a:p>
        </p:txBody>
      </p:sp>
      <p:grpSp>
        <p:nvGrpSpPr>
          <p:cNvPr id="647" name="Group 646">
            <a:extLst>
              <a:ext uri="{FF2B5EF4-FFF2-40B4-BE49-F238E27FC236}">
                <a16:creationId xmlns:a16="http://schemas.microsoft.com/office/drawing/2014/main" id="{4CB9093D-6064-4670-9F75-E767481DEA6A}"/>
              </a:ext>
            </a:extLst>
          </p:cNvPr>
          <p:cNvGrpSpPr/>
          <p:nvPr/>
        </p:nvGrpSpPr>
        <p:grpSpPr>
          <a:xfrm>
            <a:off x="-253898" y="4552860"/>
            <a:ext cx="13106298" cy="2698841"/>
            <a:chOff x="-96930" y="4552859"/>
            <a:chExt cx="9423252" cy="2698841"/>
          </a:xfrm>
        </p:grpSpPr>
        <p:grpSp>
          <p:nvGrpSpPr>
            <p:cNvPr id="648" name="Group 647">
              <a:extLst>
                <a:ext uri="{FF2B5EF4-FFF2-40B4-BE49-F238E27FC236}">
                  <a16:creationId xmlns:a16="http://schemas.microsoft.com/office/drawing/2014/main" id="{12C17B02-5EA6-4489-8C65-54153F6CA7E1}"/>
                </a:ext>
              </a:extLst>
            </p:cNvPr>
            <p:cNvGrpSpPr/>
            <p:nvPr/>
          </p:nvGrpSpPr>
          <p:grpSpPr>
            <a:xfrm>
              <a:off x="-20730" y="5251359"/>
              <a:ext cx="9347052" cy="2000341"/>
              <a:chOff x="4670" y="4705259"/>
              <a:chExt cx="9347052" cy="2000341"/>
            </a:xfrm>
          </p:grpSpPr>
          <p:sp>
            <p:nvSpPr>
              <p:cNvPr id="653" name="Rectangle 652">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4" name="Rectangle 653">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655" name="Rectangle 654">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49" name="Group 648">
              <a:extLst>
                <a:ext uri="{FF2B5EF4-FFF2-40B4-BE49-F238E27FC236}">
                  <a16:creationId xmlns:a16="http://schemas.microsoft.com/office/drawing/2014/main" id="{FB3D7535-BB1F-4AE1-A142-F337AF25996B}"/>
                </a:ext>
              </a:extLst>
            </p:cNvPr>
            <p:cNvGrpSpPr/>
            <p:nvPr/>
          </p:nvGrpSpPr>
          <p:grpSpPr>
            <a:xfrm>
              <a:off x="-96930" y="4552859"/>
              <a:ext cx="9347052" cy="2000341"/>
              <a:chOff x="4670" y="4705259"/>
              <a:chExt cx="9347052" cy="2000341"/>
            </a:xfrm>
          </p:grpSpPr>
          <p:sp>
            <p:nvSpPr>
              <p:cNvPr id="650" name="Rectangle 649">
                <a:extLst>
                  <a:ext uri="{FF2B5EF4-FFF2-40B4-BE49-F238E27FC236}">
                    <a16:creationId xmlns:a16="http://schemas.microsoft.com/office/drawing/2014/main" id="{378286FE-B27B-4185-A87F-74BDBA4C22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1" name="Rectangle 650">
                <a:extLst>
                  <a:ext uri="{FF2B5EF4-FFF2-40B4-BE49-F238E27FC236}">
                    <a16:creationId xmlns:a16="http://schemas.microsoft.com/office/drawing/2014/main" id="{DBFE4AE4-9C69-4353-9DE1-361D3CE1BEF1}"/>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652" name="Rectangle 651">
                <a:extLst>
                  <a:ext uri="{FF2B5EF4-FFF2-40B4-BE49-F238E27FC236}">
                    <a16:creationId xmlns:a16="http://schemas.microsoft.com/office/drawing/2014/main" id="{D4866EBD-1416-4842-8E80-8484EB6346CB}"/>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527" name="Group 526">
            <a:extLst>
              <a:ext uri="{FF2B5EF4-FFF2-40B4-BE49-F238E27FC236}">
                <a16:creationId xmlns:a16="http://schemas.microsoft.com/office/drawing/2014/main" id="{DA344429-FF7A-4841-AC01-9184237E391E}"/>
              </a:ext>
            </a:extLst>
          </p:cNvPr>
          <p:cNvGrpSpPr/>
          <p:nvPr/>
        </p:nvGrpSpPr>
        <p:grpSpPr>
          <a:xfrm>
            <a:off x="653690" y="2490083"/>
            <a:ext cx="2023900" cy="4123612"/>
            <a:chOff x="96255" y="540721"/>
            <a:chExt cx="2334683" cy="5052076"/>
          </a:xfrm>
        </p:grpSpPr>
        <p:grpSp>
          <p:nvGrpSpPr>
            <p:cNvPr id="528" name="Group 527">
              <a:extLst>
                <a:ext uri="{FF2B5EF4-FFF2-40B4-BE49-F238E27FC236}">
                  <a16:creationId xmlns:a16="http://schemas.microsoft.com/office/drawing/2014/main" id="{EE04BBBA-92BB-4D7D-8C20-ACE52615725F}"/>
                </a:ext>
              </a:extLst>
            </p:cNvPr>
            <p:cNvGrpSpPr/>
            <p:nvPr/>
          </p:nvGrpSpPr>
          <p:grpSpPr>
            <a:xfrm>
              <a:off x="96255" y="540721"/>
              <a:ext cx="2334683" cy="4780767"/>
              <a:chOff x="-2837406" y="2166852"/>
              <a:chExt cx="2334683" cy="4780767"/>
            </a:xfrm>
          </p:grpSpPr>
          <p:grpSp>
            <p:nvGrpSpPr>
              <p:cNvPr id="531" name="Group 530">
                <a:extLst>
                  <a:ext uri="{FF2B5EF4-FFF2-40B4-BE49-F238E27FC236}">
                    <a16:creationId xmlns:a16="http://schemas.microsoft.com/office/drawing/2014/main" id="{430514FF-1F50-44DF-B51C-1CF8F4EDE941}"/>
                  </a:ext>
                </a:extLst>
              </p:cNvPr>
              <p:cNvGrpSpPr/>
              <p:nvPr/>
            </p:nvGrpSpPr>
            <p:grpSpPr>
              <a:xfrm>
                <a:off x="-2837406" y="4540817"/>
                <a:ext cx="2334683" cy="2406802"/>
                <a:chOff x="153859" y="816687"/>
                <a:chExt cx="2958174" cy="2279671"/>
              </a:xfrm>
            </p:grpSpPr>
            <p:sp>
              <p:nvSpPr>
                <p:cNvPr id="560" name="Rectangle 559">
                  <a:extLst>
                    <a:ext uri="{FF2B5EF4-FFF2-40B4-BE49-F238E27FC236}">
                      <a16:creationId xmlns:a16="http://schemas.microsoft.com/office/drawing/2014/main" id="{94647598-ADA7-408E-89E2-3FBFC84C5B0F}"/>
                    </a:ext>
                  </a:extLst>
                </p:cNvPr>
                <p:cNvSpPr/>
                <p:nvPr/>
              </p:nvSpPr>
              <p:spPr>
                <a:xfrm>
                  <a:off x="153859" y="816687"/>
                  <a:ext cx="2958174" cy="2242691"/>
                </a:xfrm>
                <a:prstGeom prst="rect">
                  <a:avLst/>
                </a:prstGeom>
                <a:blipFill>
                  <a:blip r:embed="rId4"/>
                  <a:stretch>
                    <a:fillRect/>
                  </a:stretch>
                </a:blip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1" name="Rectangle: Rounded Corners 2984">
                  <a:extLst>
                    <a:ext uri="{FF2B5EF4-FFF2-40B4-BE49-F238E27FC236}">
                      <a16:creationId xmlns:a16="http://schemas.microsoft.com/office/drawing/2014/main" id="{48EC78BE-D861-40BB-A2FF-8A5869C55EE9}"/>
                    </a:ext>
                  </a:extLst>
                </p:cNvPr>
                <p:cNvSpPr/>
                <p:nvPr/>
              </p:nvSpPr>
              <p:spPr>
                <a:xfrm>
                  <a:off x="424935" y="1338241"/>
                  <a:ext cx="1465986" cy="1406949"/>
                </a:xfrm>
                <a:prstGeom prst="roundRect">
                  <a:avLst>
                    <a:gd name="adj" fmla="val 4966"/>
                  </a:avLst>
                </a:prstGeom>
                <a:solidFill>
                  <a:sysClr val="window" lastClr="FFFFFF">
                    <a:lumMod val="75000"/>
                  </a:sysClr>
                </a:solid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2" name="Rectangle 561">
                  <a:extLst>
                    <a:ext uri="{FF2B5EF4-FFF2-40B4-BE49-F238E27FC236}">
                      <a16:creationId xmlns:a16="http://schemas.microsoft.com/office/drawing/2014/main" id="{7DF80B55-430E-4CE3-AAB2-C741E811F218}"/>
                    </a:ext>
                  </a:extLst>
                </p:cNvPr>
                <p:cNvSpPr/>
                <p:nvPr/>
              </p:nvSpPr>
              <p:spPr>
                <a:xfrm>
                  <a:off x="2212431" y="1005196"/>
                  <a:ext cx="805938" cy="2091162"/>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3" name="Rectangle 562">
                  <a:extLst>
                    <a:ext uri="{FF2B5EF4-FFF2-40B4-BE49-F238E27FC236}">
                      <a16:creationId xmlns:a16="http://schemas.microsoft.com/office/drawing/2014/main" id="{185EE5F3-9E2E-4C13-B409-451199FA8CB7}"/>
                    </a:ext>
                  </a:extLst>
                </p:cNvPr>
                <p:cNvSpPr/>
                <p:nvPr/>
              </p:nvSpPr>
              <p:spPr>
                <a:xfrm>
                  <a:off x="182520" y="999598"/>
                  <a:ext cx="1937775" cy="2009040"/>
                </a:xfrm>
                <a:prstGeom prst="rect">
                  <a:avLst/>
                </a:prstGeom>
                <a:noFill/>
                <a:ln w="31750" cap="rnd" cmpd="sng" algn="ctr">
                  <a:solidFill>
                    <a:srgbClr val="00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4" name="Rectangle: Rounded Corners 2987">
                  <a:extLst>
                    <a:ext uri="{FF2B5EF4-FFF2-40B4-BE49-F238E27FC236}">
                      <a16:creationId xmlns:a16="http://schemas.microsoft.com/office/drawing/2014/main" id="{5E8FD721-9FD1-4793-BA21-01D4CAE0D2E4}"/>
                    </a:ext>
                  </a:extLst>
                </p:cNvPr>
                <p:cNvSpPr/>
                <p:nvPr/>
              </p:nvSpPr>
              <p:spPr>
                <a:xfrm>
                  <a:off x="343864" y="1252723"/>
                  <a:ext cx="1618053" cy="1556316"/>
                </a:xfrm>
                <a:prstGeom prst="roundRect">
                  <a:avLst>
                    <a:gd name="adj" fmla="val 4966"/>
                  </a:avLst>
                </a:prstGeom>
                <a:no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5" name="Rectangle 564">
                  <a:extLst>
                    <a:ext uri="{FF2B5EF4-FFF2-40B4-BE49-F238E27FC236}">
                      <a16:creationId xmlns:a16="http://schemas.microsoft.com/office/drawing/2014/main" id="{F4727636-BDBA-42C7-9FD3-EEC603DE2AE4}"/>
                    </a:ext>
                  </a:extLst>
                </p:cNvPr>
                <p:cNvSpPr/>
                <p:nvPr/>
              </p:nvSpPr>
              <p:spPr>
                <a:xfrm>
                  <a:off x="359641" y="1088998"/>
                  <a:ext cx="1602277" cy="81603"/>
                </a:xfrm>
                <a:prstGeom prst="rect">
                  <a:avLst/>
                </a:prstGeom>
                <a:solidFill>
                  <a:srgbClr val="000000"/>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566" name="Group 565">
                  <a:extLst>
                    <a:ext uri="{FF2B5EF4-FFF2-40B4-BE49-F238E27FC236}">
                      <a16:creationId xmlns:a16="http://schemas.microsoft.com/office/drawing/2014/main" id="{F6C25C62-4F35-4773-896D-DAA07A3782DE}"/>
                    </a:ext>
                  </a:extLst>
                </p:cNvPr>
                <p:cNvGrpSpPr/>
                <p:nvPr/>
              </p:nvGrpSpPr>
              <p:grpSpPr>
                <a:xfrm>
                  <a:off x="444458" y="1682233"/>
                  <a:ext cx="1446463" cy="249805"/>
                  <a:chOff x="2748956" y="3502025"/>
                  <a:chExt cx="1660082" cy="283369"/>
                </a:xfrm>
              </p:grpSpPr>
              <p:sp>
                <p:nvSpPr>
                  <p:cNvPr id="585" name="Rectangle 584">
                    <a:extLst>
                      <a:ext uri="{FF2B5EF4-FFF2-40B4-BE49-F238E27FC236}">
                        <a16:creationId xmlns:a16="http://schemas.microsoft.com/office/drawing/2014/main" id="{9B31C39C-817B-4C89-AA9A-36CA3C213E26}"/>
                      </a:ext>
                    </a:extLst>
                  </p:cNvPr>
                  <p:cNvSpPr/>
                  <p:nvPr/>
                </p:nvSpPr>
                <p:spPr>
                  <a:xfrm>
                    <a:off x="2748956" y="3507337"/>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6" name="Freeform: Shape 3009">
                    <a:extLst>
                      <a:ext uri="{FF2B5EF4-FFF2-40B4-BE49-F238E27FC236}">
                        <a16:creationId xmlns:a16="http://schemas.microsoft.com/office/drawing/2014/main" id="{1FB445AA-24B1-4A37-ADBB-F52F0C153F20}"/>
                      </a:ext>
                    </a:extLst>
                  </p:cNvPr>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567" name="Group 566">
                  <a:extLst>
                    <a:ext uri="{FF2B5EF4-FFF2-40B4-BE49-F238E27FC236}">
                      <a16:creationId xmlns:a16="http://schemas.microsoft.com/office/drawing/2014/main" id="{2C5B6160-666D-4699-8A43-E9E81CD20A0E}"/>
                    </a:ext>
                  </a:extLst>
                </p:cNvPr>
                <p:cNvGrpSpPr/>
                <p:nvPr/>
              </p:nvGrpSpPr>
              <p:grpSpPr>
                <a:xfrm>
                  <a:off x="434988" y="2383951"/>
                  <a:ext cx="1446463" cy="249805"/>
                  <a:chOff x="2738087" y="4298027"/>
                  <a:chExt cx="1660082" cy="283369"/>
                </a:xfrm>
              </p:grpSpPr>
              <p:sp>
                <p:nvSpPr>
                  <p:cNvPr id="583" name="Rectangle 582">
                    <a:extLst>
                      <a:ext uri="{FF2B5EF4-FFF2-40B4-BE49-F238E27FC236}">
                        <a16:creationId xmlns:a16="http://schemas.microsoft.com/office/drawing/2014/main" id="{DA361D0A-4A99-47FC-9416-3C9C5CB21FC0}"/>
                      </a:ext>
                    </a:extLst>
                  </p:cNvPr>
                  <p:cNvSpPr/>
                  <p:nvPr/>
                </p:nvSpPr>
                <p:spPr>
                  <a:xfrm>
                    <a:off x="2738087" y="4303339"/>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4" name="Freeform: Shape 3007">
                    <a:extLst>
                      <a:ext uri="{FF2B5EF4-FFF2-40B4-BE49-F238E27FC236}">
                        <a16:creationId xmlns:a16="http://schemas.microsoft.com/office/drawing/2014/main" id="{395AD9C9-BD61-49E4-909E-F62154DBC8ED}"/>
                      </a:ext>
                    </a:extLst>
                  </p:cNvPr>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568" name="Connector: Elbow 2991">
                  <a:extLst>
                    <a:ext uri="{FF2B5EF4-FFF2-40B4-BE49-F238E27FC236}">
                      <a16:creationId xmlns:a16="http://schemas.microsoft.com/office/drawing/2014/main" id="{B4CB96E3-03D3-45C5-BC6F-830C41B3F234}"/>
                    </a:ext>
                  </a:extLst>
                </p:cNvPr>
                <p:cNvCxnSpPr/>
                <p:nvPr/>
              </p:nvCxnSpPr>
              <p:spPr>
                <a:xfrm flipV="1">
                  <a:off x="2342754" y="2446342"/>
                  <a:ext cx="550002" cy="551101"/>
                </a:xfrm>
                <a:prstGeom prst="bentConnector3">
                  <a:avLst>
                    <a:gd name="adj1" fmla="val 100299"/>
                  </a:avLst>
                </a:prstGeom>
                <a:noFill/>
                <a:ln w="34925" cap="rnd" cmpd="sng" algn="ctr">
                  <a:solidFill>
                    <a:srgbClr val="000000"/>
                  </a:solidFill>
                  <a:prstDash val="dash"/>
                  <a:round/>
                  <a:headEnd type="none" w="med" len="sm"/>
                  <a:tailEnd type="none"/>
                </a:ln>
                <a:effectLst/>
              </p:spPr>
            </p:cxnSp>
            <p:sp>
              <p:nvSpPr>
                <p:cNvPr id="569" name="Oval 568">
                  <a:extLst>
                    <a:ext uri="{FF2B5EF4-FFF2-40B4-BE49-F238E27FC236}">
                      <a16:creationId xmlns:a16="http://schemas.microsoft.com/office/drawing/2014/main" id="{57BC2723-D708-47EA-8F87-7F638F3D0B6A}"/>
                    </a:ext>
                  </a:extLst>
                </p:cNvPr>
                <p:cNvSpPr/>
                <p:nvPr/>
              </p:nvSpPr>
              <p:spPr>
                <a:xfrm>
                  <a:off x="2426956" y="1768941"/>
                  <a:ext cx="359697" cy="29228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0" name="Rectangle 569">
                  <a:extLst>
                    <a:ext uri="{FF2B5EF4-FFF2-40B4-BE49-F238E27FC236}">
                      <a16:creationId xmlns:a16="http://schemas.microsoft.com/office/drawing/2014/main" id="{9C5D4798-B20F-47D8-9F4B-73D0B76D64B0}"/>
                    </a:ext>
                  </a:extLst>
                </p:cNvPr>
                <p:cNvSpPr/>
                <p:nvPr/>
              </p:nvSpPr>
              <p:spPr>
                <a:xfrm>
                  <a:off x="2575135" y="1836175"/>
                  <a:ext cx="57929" cy="152514"/>
                </a:xfrm>
                <a:prstGeom prst="rect">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1" name="Oval 570">
                  <a:extLst>
                    <a:ext uri="{FF2B5EF4-FFF2-40B4-BE49-F238E27FC236}">
                      <a16:creationId xmlns:a16="http://schemas.microsoft.com/office/drawing/2014/main" id="{9B5FE0D0-B071-41FE-9C69-FF510C9E66C4}"/>
                    </a:ext>
                  </a:extLst>
                </p:cNvPr>
                <p:cNvSpPr/>
                <p:nvPr/>
              </p:nvSpPr>
              <p:spPr>
                <a:xfrm>
                  <a:off x="2591333" y="209243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2" name="Oval 571">
                  <a:extLst>
                    <a:ext uri="{FF2B5EF4-FFF2-40B4-BE49-F238E27FC236}">
                      <a16:creationId xmlns:a16="http://schemas.microsoft.com/office/drawing/2014/main" id="{6458CBC3-D64B-4FAA-90F9-46F6E7CCB599}"/>
                    </a:ext>
                  </a:extLst>
                </p:cNvPr>
                <p:cNvSpPr/>
                <p:nvPr/>
              </p:nvSpPr>
              <p:spPr>
                <a:xfrm>
                  <a:off x="2504067" y="207872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3" name="Oval 572">
                  <a:extLst>
                    <a:ext uri="{FF2B5EF4-FFF2-40B4-BE49-F238E27FC236}">
                      <a16:creationId xmlns:a16="http://schemas.microsoft.com/office/drawing/2014/main" id="{2FBB5B53-C51A-4479-9357-09B60358B2F6}"/>
                    </a:ext>
                  </a:extLst>
                </p:cNvPr>
                <p:cNvSpPr/>
                <p:nvPr/>
              </p:nvSpPr>
              <p:spPr>
                <a:xfrm>
                  <a:off x="2807944" y="1929939"/>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4" name="Oval 573">
                  <a:extLst>
                    <a:ext uri="{FF2B5EF4-FFF2-40B4-BE49-F238E27FC236}">
                      <a16:creationId xmlns:a16="http://schemas.microsoft.com/office/drawing/2014/main" id="{53A34874-4298-4405-BAE5-32409E0FDED7}"/>
                    </a:ext>
                  </a:extLst>
                </p:cNvPr>
                <p:cNvSpPr/>
                <p:nvPr/>
              </p:nvSpPr>
              <p:spPr>
                <a:xfrm>
                  <a:off x="2804046" y="182698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5" name="Oval 574">
                  <a:extLst>
                    <a:ext uri="{FF2B5EF4-FFF2-40B4-BE49-F238E27FC236}">
                      <a16:creationId xmlns:a16="http://schemas.microsoft.com/office/drawing/2014/main" id="{C6636941-2686-4CA1-A469-02226978A582}"/>
                    </a:ext>
                  </a:extLst>
                </p:cNvPr>
                <p:cNvSpPr/>
                <p:nvPr/>
              </p:nvSpPr>
              <p:spPr>
                <a:xfrm>
                  <a:off x="2725164" y="1742442"/>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6" name="Oval 575">
                  <a:extLst>
                    <a:ext uri="{FF2B5EF4-FFF2-40B4-BE49-F238E27FC236}">
                      <a16:creationId xmlns:a16="http://schemas.microsoft.com/office/drawing/2014/main" id="{D2EA534F-1620-4436-ABD1-077486A9CC71}"/>
                    </a:ext>
                  </a:extLst>
                </p:cNvPr>
                <p:cNvSpPr/>
                <p:nvPr/>
              </p:nvSpPr>
              <p:spPr>
                <a:xfrm>
                  <a:off x="2624918" y="1707716"/>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7" name="Oval 576">
                  <a:extLst>
                    <a:ext uri="{FF2B5EF4-FFF2-40B4-BE49-F238E27FC236}">
                      <a16:creationId xmlns:a16="http://schemas.microsoft.com/office/drawing/2014/main" id="{0E692494-E139-4783-95B2-FD501A85C166}"/>
                    </a:ext>
                  </a:extLst>
                </p:cNvPr>
                <p:cNvSpPr/>
                <p:nvPr/>
              </p:nvSpPr>
              <p:spPr>
                <a:xfrm>
                  <a:off x="2521567" y="171697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8" name="Oval 577">
                  <a:extLst>
                    <a:ext uri="{FF2B5EF4-FFF2-40B4-BE49-F238E27FC236}">
                      <a16:creationId xmlns:a16="http://schemas.microsoft.com/office/drawing/2014/main" id="{45C35BF3-72D1-445C-A558-B01FDD2AAF41}"/>
                    </a:ext>
                  </a:extLst>
                </p:cNvPr>
                <p:cNvSpPr/>
                <p:nvPr/>
              </p:nvSpPr>
              <p:spPr>
                <a:xfrm>
                  <a:off x="2429660" y="1762954"/>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9" name="Oval 578">
                  <a:extLst>
                    <a:ext uri="{FF2B5EF4-FFF2-40B4-BE49-F238E27FC236}">
                      <a16:creationId xmlns:a16="http://schemas.microsoft.com/office/drawing/2014/main" id="{025C8A78-3375-487D-9340-9602FF6A98A8}"/>
                    </a:ext>
                  </a:extLst>
                </p:cNvPr>
                <p:cNvSpPr/>
                <p:nvPr/>
              </p:nvSpPr>
              <p:spPr>
                <a:xfrm>
                  <a:off x="2365565" y="185648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DFE2A737-4183-484A-8EC1-55801FE7C3EC}"/>
                    </a:ext>
                  </a:extLst>
                </p:cNvPr>
                <p:cNvSpPr/>
                <p:nvPr/>
              </p:nvSpPr>
              <p:spPr>
                <a:xfrm>
                  <a:off x="2374398" y="196354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CB773FF7-AD71-47F1-9AE6-FD48A8A8AA09}"/>
                    </a:ext>
                  </a:extLst>
                </p:cNvPr>
                <p:cNvSpPr/>
                <p:nvPr/>
              </p:nvSpPr>
              <p:spPr>
                <a:xfrm>
                  <a:off x="2426994" y="204317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2" name="Rectangle: Rounded Corners 3005">
                  <a:extLst>
                    <a:ext uri="{FF2B5EF4-FFF2-40B4-BE49-F238E27FC236}">
                      <a16:creationId xmlns:a16="http://schemas.microsoft.com/office/drawing/2014/main" id="{98F9729A-4EBD-4FE0-B4CB-E41626B69489}"/>
                    </a:ext>
                  </a:extLst>
                </p:cNvPr>
                <p:cNvSpPr/>
                <p:nvPr/>
              </p:nvSpPr>
              <p:spPr>
                <a:xfrm>
                  <a:off x="2334917" y="1189891"/>
                  <a:ext cx="542831" cy="249243"/>
                </a:xfrm>
                <a:prstGeom prst="roundRect">
                  <a:avLst/>
                </a:prstGeom>
                <a:solidFill>
                  <a:sysClr val="window" lastClr="FFFFFF">
                    <a:lumMod val="95000"/>
                  </a:sysClr>
                </a:solidFill>
                <a:ln w="6350" cap="flat" cmpd="sng" algn="ctr">
                  <a:solidFill>
                    <a:srgbClr val="000000"/>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0000"/>
                      </a:solidFill>
                      <a:effectLst/>
                      <a:uLnTx/>
                      <a:uFillTx/>
                      <a:latin typeface="Calibri" panose="020F0502020204030204"/>
                      <a:ea typeface="+mn-ea"/>
                      <a:cs typeface="+mn-cs"/>
                    </a:rPr>
                    <a:t>350</a:t>
                  </a:r>
                  <a:endParaRPr kumimoji="0" lang="en-US" sz="2000" b="1" i="0" u="none" strike="noStrike" kern="0" cap="none" spc="0" normalizeH="0" baseline="0" noProof="0" dirty="0">
                    <a:ln>
                      <a:noFill/>
                    </a:ln>
                    <a:solidFill>
                      <a:srgbClr val="EA0000"/>
                    </a:solidFill>
                    <a:effectLst/>
                    <a:uLnTx/>
                    <a:uFillTx/>
                    <a:latin typeface="Calibri" panose="020F0502020204030204"/>
                    <a:ea typeface="+mn-ea"/>
                    <a:cs typeface="+mn-cs"/>
                  </a:endParaRPr>
                </a:p>
              </p:txBody>
            </p:sp>
          </p:grpSp>
          <p:grpSp>
            <p:nvGrpSpPr>
              <p:cNvPr id="532" name="Group 531">
                <a:extLst>
                  <a:ext uri="{FF2B5EF4-FFF2-40B4-BE49-F238E27FC236}">
                    <a16:creationId xmlns:a16="http://schemas.microsoft.com/office/drawing/2014/main" id="{132A5AA3-4303-4134-971D-4E94C29E7301}"/>
                  </a:ext>
                </a:extLst>
              </p:cNvPr>
              <p:cNvGrpSpPr/>
              <p:nvPr/>
            </p:nvGrpSpPr>
            <p:grpSpPr>
              <a:xfrm>
                <a:off x="-2837406" y="2166852"/>
                <a:ext cx="2334683" cy="2406802"/>
                <a:chOff x="153859" y="816687"/>
                <a:chExt cx="2958174" cy="2279671"/>
              </a:xfrm>
            </p:grpSpPr>
            <p:sp>
              <p:nvSpPr>
                <p:cNvPr id="533" name="Rectangle 532">
                  <a:extLst>
                    <a:ext uri="{FF2B5EF4-FFF2-40B4-BE49-F238E27FC236}">
                      <a16:creationId xmlns:a16="http://schemas.microsoft.com/office/drawing/2014/main" id="{25589099-27F4-4974-B5E6-E4ADECFAFED2}"/>
                    </a:ext>
                  </a:extLst>
                </p:cNvPr>
                <p:cNvSpPr/>
                <p:nvPr/>
              </p:nvSpPr>
              <p:spPr>
                <a:xfrm>
                  <a:off x="153859" y="816687"/>
                  <a:ext cx="2958174" cy="2242691"/>
                </a:xfrm>
                <a:prstGeom prst="rect">
                  <a:avLst/>
                </a:prstGeom>
                <a:blipFill>
                  <a:blip r:embed="rId4"/>
                  <a:stretch>
                    <a:fillRect/>
                  </a:stretch>
                </a:blip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4" name="Rectangle: Rounded Corners 2957">
                  <a:extLst>
                    <a:ext uri="{FF2B5EF4-FFF2-40B4-BE49-F238E27FC236}">
                      <a16:creationId xmlns:a16="http://schemas.microsoft.com/office/drawing/2014/main" id="{38801120-7808-4B84-BC11-2144C646303A}"/>
                    </a:ext>
                  </a:extLst>
                </p:cNvPr>
                <p:cNvSpPr/>
                <p:nvPr/>
              </p:nvSpPr>
              <p:spPr>
                <a:xfrm>
                  <a:off x="424935" y="1338241"/>
                  <a:ext cx="1465986" cy="1406949"/>
                </a:xfrm>
                <a:prstGeom prst="roundRect">
                  <a:avLst>
                    <a:gd name="adj" fmla="val 4966"/>
                  </a:avLst>
                </a:prstGeom>
                <a:solidFill>
                  <a:sysClr val="window" lastClr="FFFFFF">
                    <a:lumMod val="75000"/>
                  </a:sysClr>
                </a:solid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5" name="Rectangle 534">
                  <a:extLst>
                    <a:ext uri="{FF2B5EF4-FFF2-40B4-BE49-F238E27FC236}">
                      <a16:creationId xmlns:a16="http://schemas.microsoft.com/office/drawing/2014/main" id="{2D8F7FB9-7A31-4E79-837A-675E3910A9CC}"/>
                    </a:ext>
                  </a:extLst>
                </p:cNvPr>
                <p:cNvSpPr/>
                <p:nvPr/>
              </p:nvSpPr>
              <p:spPr>
                <a:xfrm>
                  <a:off x="2212431" y="1005196"/>
                  <a:ext cx="805938" cy="2091162"/>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6" name="Rectangle 535">
                  <a:extLst>
                    <a:ext uri="{FF2B5EF4-FFF2-40B4-BE49-F238E27FC236}">
                      <a16:creationId xmlns:a16="http://schemas.microsoft.com/office/drawing/2014/main" id="{8D225366-9DDB-41C1-865E-7E4F2B9A7E30}"/>
                    </a:ext>
                  </a:extLst>
                </p:cNvPr>
                <p:cNvSpPr/>
                <p:nvPr/>
              </p:nvSpPr>
              <p:spPr>
                <a:xfrm>
                  <a:off x="182520" y="999598"/>
                  <a:ext cx="1937775" cy="2009040"/>
                </a:xfrm>
                <a:prstGeom prst="rect">
                  <a:avLst/>
                </a:prstGeom>
                <a:noFill/>
                <a:ln w="31750" cap="rnd" cmpd="sng" algn="ctr">
                  <a:solidFill>
                    <a:srgbClr val="00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7" name="Rectangle: Rounded Corners 2960">
                  <a:extLst>
                    <a:ext uri="{FF2B5EF4-FFF2-40B4-BE49-F238E27FC236}">
                      <a16:creationId xmlns:a16="http://schemas.microsoft.com/office/drawing/2014/main" id="{4812A0B8-FA0E-4D2C-8350-B73FEB17DBDE}"/>
                    </a:ext>
                  </a:extLst>
                </p:cNvPr>
                <p:cNvSpPr/>
                <p:nvPr/>
              </p:nvSpPr>
              <p:spPr>
                <a:xfrm>
                  <a:off x="343864" y="1252723"/>
                  <a:ext cx="1618053" cy="1556316"/>
                </a:xfrm>
                <a:prstGeom prst="roundRect">
                  <a:avLst>
                    <a:gd name="adj" fmla="val 4966"/>
                  </a:avLst>
                </a:prstGeom>
                <a:no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8" name="Rectangle 537">
                  <a:extLst>
                    <a:ext uri="{FF2B5EF4-FFF2-40B4-BE49-F238E27FC236}">
                      <a16:creationId xmlns:a16="http://schemas.microsoft.com/office/drawing/2014/main" id="{572C3F4C-5B66-4267-8318-95EF1A1FDA4A}"/>
                    </a:ext>
                  </a:extLst>
                </p:cNvPr>
                <p:cNvSpPr/>
                <p:nvPr/>
              </p:nvSpPr>
              <p:spPr>
                <a:xfrm>
                  <a:off x="359641" y="1088998"/>
                  <a:ext cx="1602277" cy="81603"/>
                </a:xfrm>
                <a:prstGeom prst="rect">
                  <a:avLst/>
                </a:prstGeom>
                <a:solidFill>
                  <a:srgbClr val="000000"/>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539" name="Group 538">
                  <a:extLst>
                    <a:ext uri="{FF2B5EF4-FFF2-40B4-BE49-F238E27FC236}">
                      <a16:creationId xmlns:a16="http://schemas.microsoft.com/office/drawing/2014/main" id="{E4CDA2DE-5FE8-4363-AF7B-D9E4D10E7796}"/>
                    </a:ext>
                  </a:extLst>
                </p:cNvPr>
                <p:cNvGrpSpPr/>
                <p:nvPr/>
              </p:nvGrpSpPr>
              <p:grpSpPr>
                <a:xfrm>
                  <a:off x="444458" y="1682233"/>
                  <a:ext cx="1446463" cy="249805"/>
                  <a:chOff x="2748956" y="3502025"/>
                  <a:chExt cx="1660082" cy="283369"/>
                </a:xfrm>
              </p:grpSpPr>
              <p:sp>
                <p:nvSpPr>
                  <p:cNvPr id="558" name="Rectangle 557">
                    <a:extLst>
                      <a:ext uri="{FF2B5EF4-FFF2-40B4-BE49-F238E27FC236}">
                        <a16:creationId xmlns:a16="http://schemas.microsoft.com/office/drawing/2014/main" id="{E1D63709-13E6-41E1-954B-FF28487E321D}"/>
                      </a:ext>
                    </a:extLst>
                  </p:cNvPr>
                  <p:cNvSpPr/>
                  <p:nvPr/>
                </p:nvSpPr>
                <p:spPr>
                  <a:xfrm>
                    <a:off x="2748956" y="3507337"/>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9" name="Freeform: Shape 2982">
                    <a:extLst>
                      <a:ext uri="{FF2B5EF4-FFF2-40B4-BE49-F238E27FC236}">
                        <a16:creationId xmlns:a16="http://schemas.microsoft.com/office/drawing/2014/main" id="{803E795D-1AB2-4946-8B86-5F5781192008}"/>
                      </a:ext>
                    </a:extLst>
                  </p:cNvPr>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540" name="Group 539">
                  <a:extLst>
                    <a:ext uri="{FF2B5EF4-FFF2-40B4-BE49-F238E27FC236}">
                      <a16:creationId xmlns:a16="http://schemas.microsoft.com/office/drawing/2014/main" id="{4E5BE24E-6C3D-4345-9234-7E29F79A3F62}"/>
                    </a:ext>
                  </a:extLst>
                </p:cNvPr>
                <p:cNvGrpSpPr/>
                <p:nvPr/>
              </p:nvGrpSpPr>
              <p:grpSpPr>
                <a:xfrm>
                  <a:off x="434988" y="2383951"/>
                  <a:ext cx="1446463" cy="249805"/>
                  <a:chOff x="2738087" y="4298027"/>
                  <a:chExt cx="1660082" cy="283369"/>
                </a:xfrm>
              </p:grpSpPr>
              <p:sp>
                <p:nvSpPr>
                  <p:cNvPr id="556" name="Rectangle 555">
                    <a:extLst>
                      <a:ext uri="{FF2B5EF4-FFF2-40B4-BE49-F238E27FC236}">
                        <a16:creationId xmlns:a16="http://schemas.microsoft.com/office/drawing/2014/main" id="{F05ADD61-D16C-466C-A306-32C93B261B9A}"/>
                      </a:ext>
                    </a:extLst>
                  </p:cNvPr>
                  <p:cNvSpPr/>
                  <p:nvPr/>
                </p:nvSpPr>
                <p:spPr>
                  <a:xfrm>
                    <a:off x="2738087" y="4303339"/>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7" name="Freeform: Shape 2980">
                    <a:extLst>
                      <a:ext uri="{FF2B5EF4-FFF2-40B4-BE49-F238E27FC236}">
                        <a16:creationId xmlns:a16="http://schemas.microsoft.com/office/drawing/2014/main" id="{99F880D4-54A2-483D-8A4A-1176C73C5C3D}"/>
                      </a:ext>
                    </a:extLst>
                  </p:cNvPr>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541" name="Connector: Elbow 2964">
                  <a:extLst>
                    <a:ext uri="{FF2B5EF4-FFF2-40B4-BE49-F238E27FC236}">
                      <a16:creationId xmlns:a16="http://schemas.microsoft.com/office/drawing/2014/main" id="{AA67681E-C929-4642-A4D3-925AAAEC9BF1}"/>
                    </a:ext>
                  </a:extLst>
                </p:cNvPr>
                <p:cNvCxnSpPr/>
                <p:nvPr/>
              </p:nvCxnSpPr>
              <p:spPr>
                <a:xfrm flipV="1">
                  <a:off x="2342754" y="2446342"/>
                  <a:ext cx="550002" cy="551101"/>
                </a:xfrm>
                <a:prstGeom prst="bentConnector3">
                  <a:avLst>
                    <a:gd name="adj1" fmla="val 100299"/>
                  </a:avLst>
                </a:prstGeom>
                <a:noFill/>
                <a:ln w="34925" cap="rnd" cmpd="sng" algn="ctr">
                  <a:solidFill>
                    <a:srgbClr val="000000"/>
                  </a:solidFill>
                  <a:prstDash val="dash"/>
                  <a:round/>
                  <a:headEnd type="none" w="med" len="sm"/>
                  <a:tailEnd type="none"/>
                </a:ln>
                <a:effectLst/>
              </p:spPr>
            </p:cxnSp>
            <p:sp>
              <p:nvSpPr>
                <p:cNvPr id="542" name="Oval 541">
                  <a:extLst>
                    <a:ext uri="{FF2B5EF4-FFF2-40B4-BE49-F238E27FC236}">
                      <a16:creationId xmlns:a16="http://schemas.microsoft.com/office/drawing/2014/main" id="{7073DA92-59E6-49D6-9B69-C1E367506B2E}"/>
                    </a:ext>
                  </a:extLst>
                </p:cNvPr>
                <p:cNvSpPr/>
                <p:nvPr/>
              </p:nvSpPr>
              <p:spPr>
                <a:xfrm>
                  <a:off x="2426956" y="1768941"/>
                  <a:ext cx="359697" cy="29228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3" name="Rectangle 542">
                  <a:extLst>
                    <a:ext uri="{FF2B5EF4-FFF2-40B4-BE49-F238E27FC236}">
                      <a16:creationId xmlns:a16="http://schemas.microsoft.com/office/drawing/2014/main" id="{9E9DF4F1-E560-41A4-AAEC-4D25365B9B3D}"/>
                    </a:ext>
                  </a:extLst>
                </p:cNvPr>
                <p:cNvSpPr/>
                <p:nvPr/>
              </p:nvSpPr>
              <p:spPr>
                <a:xfrm>
                  <a:off x="2575135" y="1836175"/>
                  <a:ext cx="57929" cy="152514"/>
                </a:xfrm>
                <a:prstGeom prst="rect">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4" name="Oval 543">
                  <a:extLst>
                    <a:ext uri="{FF2B5EF4-FFF2-40B4-BE49-F238E27FC236}">
                      <a16:creationId xmlns:a16="http://schemas.microsoft.com/office/drawing/2014/main" id="{9C077DA6-A85A-4EAB-A645-0B2920E54A38}"/>
                    </a:ext>
                  </a:extLst>
                </p:cNvPr>
                <p:cNvSpPr/>
                <p:nvPr/>
              </p:nvSpPr>
              <p:spPr>
                <a:xfrm>
                  <a:off x="2591333" y="209243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5" name="Oval 544">
                  <a:extLst>
                    <a:ext uri="{FF2B5EF4-FFF2-40B4-BE49-F238E27FC236}">
                      <a16:creationId xmlns:a16="http://schemas.microsoft.com/office/drawing/2014/main" id="{E8B07504-D00F-4729-B695-0582D848ACBB}"/>
                    </a:ext>
                  </a:extLst>
                </p:cNvPr>
                <p:cNvSpPr/>
                <p:nvPr/>
              </p:nvSpPr>
              <p:spPr>
                <a:xfrm>
                  <a:off x="2504067" y="207872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6" name="Oval 545">
                  <a:extLst>
                    <a:ext uri="{FF2B5EF4-FFF2-40B4-BE49-F238E27FC236}">
                      <a16:creationId xmlns:a16="http://schemas.microsoft.com/office/drawing/2014/main" id="{5E5D35C1-A402-40CE-BC1E-3F1CB11553E6}"/>
                    </a:ext>
                  </a:extLst>
                </p:cNvPr>
                <p:cNvSpPr/>
                <p:nvPr/>
              </p:nvSpPr>
              <p:spPr>
                <a:xfrm>
                  <a:off x="2807944" y="1929939"/>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7" name="Oval 546">
                  <a:extLst>
                    <a:ext uri="{FF2B5EF4-FFF2-40B4-BE49-F238E27FC236}">
                      <a16:creationId xmlns:a16="http://schemas.microsoft.com/office/drawing/2014/main" id="{F78FD1C5-F905-4813-957D-12B16C393973}"/>
                    </a:ext>
                  </a:extLst>
                </p:cNvPr>
                <p:cNvSpPr/>
                <p:nvPr/>
              </p:nvSpPr>
              <p:spPr>
                <a:xfrm>
                  <a:off x="2804046" y="182698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8" name="Oval 547">
                  <a:extLst>
                    <a:ext uri="{FF2B5EF4-FFF2-40B4-BE49-F238E27FC236}">
                      <a16:creationId xmlns:a16="http://schemas.microsoft.com/office/drawing/2014/main" id="{6F94E613-611B-43EA-A943-95941557FB36}"/>
                    </a:ext>
                  </a:extLst>
                </p:cNvPr>
                <p:cNvSpPr/>
                <p:nvPr/>
              </p:nvSpPr>
              <p:spPr>
                <a:xfrm>
                  <a:off x="2725164" y="1742442"/>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9" name="Oval 548">
                  <a:extLst>
                    <a:ext uri="{FF2B5EF4-FFF2-40B4-BE49-F238E27FC236}">
                      <a16:creationId xmlns:a16="http://schemas.microsoft.com/office/drawing/2014/main" id="{4748E2E7-0219-43BE-8245-876C909D9028}"/>
                    </a:ext>
                  </a:extLst>
                </p:cNvPr>
                <p:cNvSpPr/>
                <p:nvPr/>
              </p:nvSpPr>
              <p:spPr>
                <a:xfrm>
                  <a:off x="2624918" y="1707716"/>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0" name="Oval 549">
                  <a:extLst>
                    <a:ext uri="{FF2B5EF4-FFF2-40B4-BE49-F238E27FC236}">
                      <a16:creationId xmlns:a16="http://schemas.microsoft.com/office/drawing/2014/main" id="{3A9029AF-A031-49AE-A95F-D65887153783}"/>
                    </a:ext>
                  </a:extLst>
                </p:cNvPr>
                <p:cNvSpPr/>
                <p:nvPr/>
              </p:nvSpPr>
              <p:spPr>
                <a:xfrm>
                  <a:off x="2521567" y="171697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1" name="Oval 550">
                  <a:extLst>
                    <a:ext uri="{FF2B5EF4-FFF2-40B4-BE49-F238E27FC236}">
                      <a16:creationId xmlns:a16="http://schemas.microsoft.com/office/drawing/2014/main" id="{2AB736B6-5764-4305-84C5-25CCE1F6272D}"/>
                    </a:ext>
                  </a:extLst>
                </p:cNvPr>
                <p:cNvSpPr/>
                <p:nvPr/>
              </p:nvSpPr>
              <p:spPr>
                <a:xfrm>
                  <a:off x="2429660" y="1762954"/>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2" name="Oval 551">
                  <a:extLst>
                    <a:ext uri="{FF2B5EF4-FFF2-40B4-BE49-F238E27FC236}">
                      <a16:creationId xmlns:a16="http://schemas.microsoft.com/office/drawing/2014/main" id="{C1B4EA37-E1D3-4E35-B82C-2FF49B019012}"/>
                    </a:ext>
                  </a:extLst>
                </p:cNvPr>
                <p:cNvSpPr/>
                <p:nvPr/>
              </p:nvSpPr>
              <p:spPr>
                <a:xfrm>
                  <a:off x="2365565" y="185648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3" name="Oval 552">
                  <a:extLst>
                    <a:ext uri="{FF2B5EF4-FFF2-40B4-BE49-F238E27FC236}">
                      <a16:creationId xmlns:a16="http://schemas.microsoft.com/office/drawing/2014/main" id="{075D946D-F6E4-4874-A4BD-E6AA4028E834}"/>
                    </a:ext>
                  </a:extLst>
                </p:cNvPr>
                <p:cNvSpPr/>
                <p:nvPr/>
              </p:nvSpPr>
              <p:spPr>
                <a:xfrm>
                  <a:off x="2374398" y="196354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4" name="Oval 553">
                  <a:extLst>
                    <a:ext uri="{FF2B5EF4-FFF2-40B4-BE49-F238E27FC236}">
                      <a16:creationId xmlns:a16="http://schemas.microsoft.com/office/drawing/2014/main" id="{10C9AB8B-FA39-4F82-99EA-23794217FD76}"/>
                    </a:ext>
                  </a:extLst>
                </p:cNvPr>
                <p:cNvSpPr/>
                <p:nvPr/>
              </p:nvSpPr>
              <p:spPr>
                <a:xfrm>
                  <a:off x="2426994" y="204317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5" name="Rectangle: Rounded Corners 2978">
                  <a:extLst>
                    <a:ext uri="{FF2B5EF4-FFF2-40B4-BE49-F238E27FC236}">
                      <a16:creationId xmlns:a16="http://schemas.microsoft.com/office/drawing/2014/main" id="{FA18127A-3DB1-4A44-828C-FA8ED9AD3350}"/>
                    </a:ext>
                  </a:extLst>
                </p:cNvPr>
                <p:cNvSpPr/>
                <p:nvPr/>
              </p:nvSpPr>
              <p:spPr>
                <a:xfrm>
                  <a:off x="2334917" y="1189891"/>
                  <a:ext cx="542831" cy="249243"/>
                </a:xfrm>
                <a:prstGeom prst="roundRect">
                  <a:avLst/>
                </a:prstGeom>
                <a:solidFill>
                  <a:sysClr val="window" lastClr="FFFFFF">
                    <a:lumMod val="95000"/>
                  </a:sysClr>
                </a:solidFill>
                <a:ln w="6350" cap="flat" cmpd="sng" algn="ctr">
                  <a:solidFill>
                    <a:srgbClr val="000000"/>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0000"/>
                      </a:solidFill>
                      <a:effectLst/>
                      <a:uLnTx/>
                      <a:uFillTx/>
                      <a:latin typeface="Calibri" panose="020F0502020204030204"/>
                      <a:ea typeface="+mn-ea"/>
                      <a:cs typeface="+mn-cs"/>
                    </a:rPr>
                    <a:t>500</a:t>
                  </a:r>
                  <a:endParaRPr kumimoji="0" lang="en-US" sz="2000" b="1" i="0" u="none" strike="noStrike" kern="0" cap="none" spc="0" normalizeH="0" baseline="0" noProof="0" dirty="0">
                    <a:ln>
                      <a:noFill/>
                    </a:ln>
                    <a:solidFill>
                      <a:srgbClr val="EA0000"/>
                    </a:solidFill>
                    <a:effectLst/>
                    <a:uLnTx/>
                    <a:uFillTx/>
                    <a:latin typeface="Calibri" panose="020F0502020204030204"/>
                    <a:ea typeface="+mn-ea"/>
                    <a:cs typeface="+mn-cs"/>
                  </a:endParaRPr>
                </a:p>
              </p:txBody>
            </p:sp>
          </p:grpSp>
        </p:grpSp>
        <p:sp>
          <p:nvSpPr>
            <p:cNvPr id="529" name="Rectangle 528">
              <a:extLst>
                <a:ext uri="{FF2B5EF4-FFF2-40B4-BE49-F238E27FC236}">
                  <a16:creationId xmlns:a16="http://schemas.microsoft.com/office/drawing/2014/main" id="{CACA2ED1-9A21-4100-B3F4-AB0F458876BE}"/>
                </a:ext>
              </a:extLst>
            </p:cNvPr>
            <p:cNvSpPr/>
            <p:nvPr/>
          </p:nvSpPr>
          <p:spPr>
            <a:xfrm>
              <a:off x="212272" y="5285127"/>
              <a:ext cx="364237" cy="30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0" name="Rectangle 529">
              <a:extLst>
                <a:ext uri="{FF2B5EF4-FFF2-40B4-BE49-F238E27FC236}">
                  <a16:creationId xmlns:a16="http://schemas.microsoft.com/office/drawing/2014/main" id="{248A39C9-F5B8-49E2-B842-DD92CD36C57D}"/>
                </a:ext>
              </a:extLst>
            </p:cNvPr>
            <p:cNvSpPr/>
            <p:nvPr/>
          </p:nvSpPr>
          <p:spPr>
            <a:xfrm>
              <a:off x="1939808" y="5285127"/>
              <a:ext cx="364237" cy="30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83" name="Group 482"/>
          <p:cNvGrpSpPr/>
          <p:nvPr/>
        </p:nvGrpSpPr>
        <p:grpSpPr>
          <a:xfrm>
            <a:off x="877698" y="2877179"/>
            <a:ext cx="345617" cy="536179"/>
            <a:chOff x="457364" y="1323312"/>
            <a:chExt cx="460822" cy="714905"/>
          </a:xfrm>
        </p:grpSpPr>
        <p:sp>
          <p:nvSpPr>
            <p:cNvPr id="484" name="Freeform: Shape 294"/>
            <p:cNvSpPr/>
            <p:nvPr/>
          </p:nvSpPr>
          <p:spPr>
            <a:xfrm rot="21304602">
              <a:off x="614007" y="1588891"/>
              <a:ext cx="136695" cy="449326"/>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31" h="982742">
                  <a:moveTo>
                    <a:pt x="139569" y="4842"/>
                  </a:moveTo>
                  <a:cubicBezTo>
                    <a:pt x="167615" y="-32200"/>
                    <a:pt x="131634" y="150892"/>
                    <a:pt x="231646" y="293767"/>
                  </a:cubicBezTo>
                  <a:cubicBezTo>
                    <a:pt x="366583" y="535067"/>
                    <a:pt x="357586" y="480563"/>
                    <a:pt x="434844" y="595392"/>
                  </a:cubicBezTo>
                  <a:cubicBezTo>
                    <a:pt x="571369" y="736150"/>
                    <a:pt x="389876" y="968984"/>
                    <a:pt x="250176" y="982742"/>
                  </a:cubicBezTo>
                  <a:cubicBezTo>
                    <a:pt x="311855" y="77319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85" name="Freeform: Shape 295"/>
            <p:cNvSpPr/>
            <p:nvPr/>
          </p:nvSpPr>
          <p:spPr>
            <a:xfrm>
              <a:off x="686433" y="1469598"/>
              <a:ext cx="140299" cy="557407"/>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274959 w 628041"/>
                <a:gd name="connsiteY0" fmla="*/ 4842 h 998617"/>
                <a:gd name="connsiteX1" fmla="*/ 367036 w 628041"/>
                <a:gd name="connsiteY1" fmla="*/ 293767 h 998617"/>
                <a:gd name="connsiteX2" fmla="*/ 570234 w 628041"/>
                <a:gd name="connsiteY2" fmla="*/ 595392 h 998617"/>
                <a:gd name="connsiteX3" fmla="*/ 436884 w 628041"/>
                <a:gd name="connsiteY3" fmla="*/ 998617 h 998617"/>
                <a:gd name="connsiteX4" fmla="*/ 83161 w 628041"/>
                <a:gd name="connsiteY4" fmla="*/ 480215 h 998617"/>
                <a:gd name="connsiteX5" fmla="*/ 274959 w 628041"/>
                <a:gd name="connsiteY5" fmla="*/ 4842 h 998617"/>
                <a:gd name="connsiteX0" fmla="*/ 274959 w 628041"/>
                <a:gd name="connsiteY0" fmla="*/ 4325 h 998100"/>
                <a:gd name="connsiteX1" fmla="*/ 175092 w 628041"/>
                <a:gd name="connsiteY1" fmla="*/ 319256 h 998100"/>
                <a:gd name="connsiteX2" fmla="*/ 570234 w 628041"/>
                <a:gd name="connsiteY2" fmla="*/ 594875 h 998100"/>
                <a:gd name="connsiteX3" fmla="*/ 436884 w 628041"/>
                <a:gd name="connsiteY3" fmla="*/ 998100 h 998100"/>
                <a:gd name="connsiteX4" fmla="*/ 83161 w 628041"/>
                <a:gd name="connsiteY4" fmla="*/ 479698 h 998100"/>
                <a:gd name="connsiteX5" fmla="*/ 274959 w 628041"/>
                <a:gd name="connsiteY5" fmla="*/ 4325 h 998100"/>
                <a:gd name="connsiteX0" fmla="*/ 274959 w 568701"/>
                <a:gd name="connsiteY0" fmla="*/ 4325 h 998100"/>
                <a:gd name="connsiteX1" fmla="*/ 175092 w 568701"/>
                <a:gd name="connsiteY1" fmla="*/ 319256 h 998100"/>
                <a:gd name="connsiteX2" fmla="*/ 487059 w 568701"/>
                <a:gd name="connsiteY2" fmla="*/ 639084 h 998100"/>
                <a:gd name="connsiteX3" fmla="*/ 436884 w 568701"/>
                <a:gd name="connsiteY3" fmla="*/ 998100 h 998100"/>
                <a:gd name="connsiteX4" fmla="*/ 83161 w 568701"/>
                <a:gd name="connsiteY4" fmla="*/ 479698 h 998100"/>
                <a:gd name="connsiteX5" fmla="*/ 274959 w 568701"/>
                <a:gd name="connsiteY5" fmla="*/ 4325 h 998100"/>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324614 w 618356"/>
                <a:gd name="connsiteY0" fmla="*/ 4325 h 998559"/>
                <a:gd name="connsiteX1" fmla="*/ 224747 w 618356"/>
                <a:gd name="connsiteY1" fmla="*/ 319256 h 998559"/>
                <a:gd name="connsiteX2" fmla="*/ 536714 w 618356"/>
                <a:gd name="connsiteY2" fmla="*/ 639084 h 998559"/>
                <a:gd name="connsiteX3" fmla="*/ 486539 w 618356"/>
                <a:gd name="connsiteY3" fmla="*/ 998100 h 998559"/>
                <a:gd name="connsiteX4" fmla="*/ 401546 w 618356"/>
                <a:gd name="connsiteY4" fmla="*/ 695729 h 998559"/>
                <a:gd name="connsiteX5" fmla="*/ 75233 w 618356"/>
                <a:gd name="connsiteY5" fmla="*/ 479698 h 998559"/>
                <a:gd name="connsiteX6" fmla="*/ 324614 w 618356"/>
                <a:gd name="connsiteY6" fmla="*/ 4325 h 99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56" h="998559">
                  <a:moveTo>
                    <a:pt x="324614" y="4325"/>
                  </a:moveTo>
                  <a:cubicBezTo>
                    <a:pt x="352660" y="-32717"/>
                    <a:pt x="124735" y="176381"/>
                    <a:pt x="224747" y="319256"/>
                  </a:cubicBezTo>
                  <a:cubicBezTo>
                    <a:pt x="359684" y="560556"/>
                    <a:pt x="459456" y="524255"/>
                    <a:pt x="536714" y="639084"/>
                  </a:cubicBezTo>
                  <a:cubicBezTo>
                    <a:pt x="673239" y="779842"/>
                    <a:pt x="626239" y="984342"/>
                    <a:pt x="486539" y="998100"/>
                  </a:cubicBezTo>
                  <a:cubicBezTo>
                    <a:pt x="454414" y="1010142"/>
                    <a:pt x="460500" y="782129"/>
                    <a:pt x="401546" y="695729"/>
                  </a:cubicBezTo>
                  <a:cubicBezTo>
                    <a:pt x="342592" y="609329"/>
                    <a:pt x="174429" y="589731"/>
                    <a:pt x="75233" y="479698"/>
                  </a:cubicBezTo>
                  <a:cubicBezTo>
                    <a:pt x="-168184" y="150556"/>
                    <a:pt x="250531" y="79467"/>
                    <a:pt x="324614" y="4325"/>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86" name="Freeform: Shape 296"/>
            <p:cNvSpPr/>
            <p:nvPr/>
          </p:nvSpPr>
          <p:spPr>
            <a:xfrm>
              <a:off x="778826" y="1514173"/>
              <a:ext cx="139360" cy="456585"/>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51" h="998617">
                  <a:moveTo>
                    <a:pt x="139569" y="4842"/>
                  </a:moveTo>
                  <a:cubicBezTo>
                    <a:pt x="167615" y="-32200"/>
                    <a:pt x="131634" y="150892"/>
                    <a:pt x="231646" y="293767"/>
                  </a:cubicBezTo>
                  <a:cubicBezTo>
                    <a:pt x="366583" y="535067"/>
                    <a:pt x="357586" y="480563"/>
                    <a:pt x="434844" y="595392"/>
                  </a:cubicBezTo>
                  <a:cubicBezTo>
                    <a:pt x="571369" y="736150"/>
                    <a:pt x="441194" y="984859"/>
                    <a:pt x="301494" y="998617"/>
                  </a:cubicBezTo>
                  <a:cubicBezTo>
                    <a:pt x="270802" y="80494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87" name="Cloud 486"/>
            <p:cNvSpPr/>
            <p:nvPr/>
          </p:nvSpPr>
          <p:spPr>
            <a:xfrm>
              <a:off x="680610" y="1323312"/>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88" name="Cloud 487"/>
            <p:cNvSpPr/>
            <p:nvPr/>
          </p:nvSpPr>
          <p:spPr>
            <a:xfrm>
              <a:off x="457364" y="1454448"/>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489" name="Group 488"/>
          <p:cNvGrpSpPr/>
          <p:nvPr/>
        </p:nvGrpSpPr>
        <p:grpSpPr>
          <a:xfrm flipH="1">
            <a:off x="1308791" y="2810790"/>
            <a:ext cx="345617" cy="536179"/>
            <a:chOff x="457364" y="1323312"/>
            <a:chExt cx="460822" cy="714905"/>
          </a:xfrm>
        </p:grpSpPr>
        <p:sp>
          <p:nvSpPr>
            <p:cNvPr id="490" name="Freeform: Shape 313"/>
            <p:cNvSpPr/>
            <p:nvPr/>
          </p:nvSpPr>
          <p:spPr>
            <a:xfrm rot="21304602">
              <a:off x="614007" y="1588891"/>
              <a:ext cx="136695" cy="449326"/>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31" h="982742">
                  <a:moveTo>
                    <a:pt x="139569" y="4842"/>
                  </a:moveTo>
                  <a:cubicBezTo>
                    <a:pt x="167615" y="-32200"/>
                    <a:pt x="131634" y="150892"/>
                    <a:pt x="231646" y="293767"/>
                  </a:cubicBezTo>
                  <a:cubicBezTo>
                    <a:pt x="366583" y="535067"/>
                    <a:pt x="357586" y="480563"/>
                    <a:pt x="434844" y="595392"/>
                  </a:cubicBezTo>
                  <a:cubicBezTo>
                    <a:pt x="571369" y="736150"/>
                    <a:pt x="389876" y="968984"/>
                    <a:pt x="250176" y="982742"/>
                  </a:cubicBezTo>
                  <a:cubicBezTo>
                    <a:pt x="311855" y="77319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1" name="Freeform: Shape 314"/>
            <p:cNvSpPr/>
            <p:nvPr/>
          </p:nvSpPr>
          <p:spPr>
            <a:xfrm>
              <a:off x="686433" y="1469598"/>
              <a:ext cx="140299" cy="557407"/>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274959 w 628041"/>
                <a:gd name="connsiteY0" fmla="*/ 4842 h 998617"/>
                <a:gd name="connsiteX1" fmla="*/ 367036 w 628041"/>
                <a:gd name="connsiteY1" fmla="*/ 293767 h 998617"/>
                <a:gd name="connsiteX2" fmla="*/ 570234 w 628041"/>
                <a:gd name="connsiteY2" fmla="*/ 595392 h 998617"/>
                <a:gd name="connsiteX3" fmla="*/ 436884 w 628041"/>
                <a:gd name="connsiteY3" fmla="*/ 998617 h 998617"/>
                <a:gd name="connsiteX4" fmla="*/ 83161 w 628041"/>
                <a:gd name="connsiteY4" fmla="*/ 480215 h 998617"/>
                <a:gd name="connsiteX5" fmla="*/ 274959 w 628041"/>
                <a:gd name="connsiteY5" fmla="*/ 4842 h 998617"/>
                <a:gd name="connsiteX0" fmla="*/ 274959 w 628041"/>
                <a:gd name="connsiteY0" fmla="*/ 4325 h 998100"/>
                <a:gd name="connsiteX1" fmla="*/ 175092 w 628041"/>
                <a:gd name="connsiteY1" fmla="*/ 319256 h 998100"/>
                <a:gd name="connsiteX2" fmla="*/ 570234 w 628041"/>
                <a:gd name="connsiteY2" fmla="*/ 594875 h 998100"/>
                <a:gd name="connsiteX3" fmla="*/ 436884 w 628041"/>
                <a:gd name="connsiteY3" fmla="*/ 998100 h 998100"/>
                <a:gd name="connsiteX4" fmla="*/ 83161 w 628041"/>
                <a:gd name="connsiteY4" fmla="*/ 479698 h 998100"/>
                <a:gd name="connsiteX5" fmla="*/ 274959 w 628041"/>
                <a:gd name="connsiteY5" fmla="*/ 4325 h 998100"/>
                <a:gd name="connsiteX0" fmla="*/ 274959 w 568701"/>
                <a:gd name="connsiteY0" fmla="*/ 4325 h 998100"/>
                <a:gd name="connsiteX1" fmla="*/ 175092 w 568701"/>
                <a:gd name="connsiteY1" fmla="*/ 319256 h 998100"/>
                <a:gd name="connsiteX2" fmla="*/ 487059 w 568701"/>
                <a:gd name="connsiteY2" fmla="*/ 639084 h 998100"/>
                <a:gd name="connsiteX3" fmla="*/ 436884 w 568701"/>
                <a:gd name="connsiteY3" fmla="*/ 998100 h 998100"/>
                <a:gd name="connsiteX4" fmla="*/ 83161 w 568701"/>
                <a:gd name="connsiteY4" fmla="*/ 479698 h 998100"/>
                <a:gd name="connsiteX5" fmla="*/ 274959 w 568701"/>
                <a:gd name="connsiteY5" fmla="*/ 4325 h 998100"/>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324614 w 618356"/>
                <a:gd name="connsiteY0" fmla="*/ 4325 h 998559"/>
                <a:gd name="connsiteX1" fmla="*/ 224747 w 618356"/>
                <a:gd name="connsiteY1" fmla="*/ 319256 h 998559"/>
                <a:gd name="connsiteX2" fmla="*/ 536714 w 618356"/>
                <a:gd name="connsiteY2" fmla="*/ 639084 h 998559"/>
                <a:gd name="connsiteX3" fmla="*/ 486539 w 618356"/>
                <a:gd name="connsiteY3" fmla="*/ 998100 h 998559"/>
                <a:gd name="connsiteX4" fmla="*/ 401546 w 618356"/>
                <a:gd name="connsiteY4" fmla="*/ 695729 h 998559"/>
                <a:gd name="connsiteX5" fmla="*/ 75233 w 618356"/>
                <a:gd name="connsiteY5" fmla="*/ 479698 h 998559"/>
                <a:gd name="connsiteX6" fmla="*/ 324614 w 618356"/>
                <a:gd name="connsiteY6" fmla="*/ 4325 h 99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56" h="998559">
                  <a:moveTo>
                    <a:pt x="324614" y="4325"/>
                  </a:moveTo>
                  <a:cubicBezTo>
                    <a:pt x="352660" y="-32717"/>
                    <a:pt x="124735" y="176381"/>
                    <a:pt x="224747" y="319256"/>
                  </a:cubicBezTo>
                  <a:cubicBezTo>
                    <a:pt x="359684" y="560556"/>
                    <a:pt x="459456" y="524255"/>
                    <a:pt x="536714" y="639084"/>
                  </a:cubicBezTo>
                  <a:cubicBezTo>
                    <a:pt x="673239" y="779842"/>
                    <a:pt x="626239" y="984342"/>
                    <a:pt x="486539" y="998100"/>
                  </a:cubicBezTo>
                  <a:cubicBezTo>
                    <a:pt x="454414" y="1010142"/>
                    <a:pt x="460500" y="782129"/>
                    <a:pt x="401546" y="695729"/>
                  </a:cubicBezTo>
                  <a:cubicBezTo>
                    <a:pt x="342592" y="609329"/>
                    <a:pt x="174429" y="589731"/>
                    <a:pt x="75233" y="479698"/>
                  </a:cubicBezTo>
                  <a:cubicBezTo>
                    <a:pt x="-168184" y="150556"/>
                    <a:pt x="250531" y="79467"/>
                    <a:pt x="324614" y="4325"/>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2" name="Freeform: Shape 315"/>
            <p:cNvSpPr/>
            <p:nvPr/>
          </p:nvSpPr>
          <p:spPr>
            <a:xfrm>
              <a:off x="778826" y="1514173"/>
              <a:ext cx="139360" cy="456585"/>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51" h="998617">
                  <a:moveTo>
                    <a:pt x="139569" y="4842"/>
                  </a:moveTo>
                  <a:cubicBezTo>
                    <a:pt x="167615" y="-32200"/>
                    <a:pt x="131634" y="150892"/>
                    <a:pt x="231646" y="293767"/>
                  </a:cubicBezTo>
                  <a:cubicBezTo>
                    <a:pt x="366583" y="535067"/>
                    <a:pt x="357586" y="480563"/>
                    <a:pt x="434844" y="595392"/>
                  </a:cubicBezTo>
                  <a:cubicBezTo>
                    <a:pt x="571369" y="736150"/>
                    <a:pt x="441194" y="984859"/>
                    <a:pt x="301494" y="998617"/>
                  </a:cubicBezTo>
                  <a:cubicBezTo>
                    <a:pt x="270802" y="80494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3" name="Cloud 492"/>
            <p:cNvSpPr/>
            <p:nvPr/>
          </p:nvSpPr>
          <p:spPr>
            <a:xfrm>
              <a:off x="680610" y="1323312"/>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4" name="Cloud 493"/>
            <p:cNvSpPr/>
            <p:nvPr/>
          </p:nvSpPr>
          <p:spPr>
            <a:xfrm>
              <a:off x="457364" y="1454448"/>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495" name="Group 494"/>
          <p:cNvGrpSpPr/>
          <p:nvPr/>
        </p:nvGrpSpPr>
        <p:grpSpPr>
          <a:xfrm rot="438901">
            <a:off x="1557077" y="2997808"/>
            <a:ext cx="345617" cy="536179"/>
            <a:chOff x="457364" y="1323312"/>
            <a:chExt cx="460822" cy="714905"/>
          </a:xfrm>
        </p:grpSpPr>
        <p:sp>
          <p:nvSpPr>
            <p:cNvPr id="496" name="Freeform: Shape 319"/>
            <p:cNvSpPr/>
            <p:nvPr/>
          </p:nvSpPr>
          <p:spPr>
            <a:xfrm rot="21304602">
              <a:off x="614007" y="1588891"/>
              <a:ext cx="136695" cy="449326"/>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 name="connsiteX0" fmla="*/ 139569 w 483231"/>
                <a:gd name="connsiteY0" fmla="*/ 4842 h 982742"/>
                <a:gd name="connsiteX1" fmla="*/ 231646 w 483231"/>
                <a:gd name="connsiteY1" fmla="*/ 293767 h 982742"/>
                <a:gd name="connsiteX2" fmla="*/ 434844 w 483231"/>
                <a:gd name="connsiteY2" fmla="*/ 595392 h 982742"/>
                <a:gd name="connsiteX3" fmla="*/ 250176 w 483231"/>
                <a:gd name="connsiteY3" fmla="*/ 982742 h 982742"/>
                <a:gd name="connsiteX4" fmla="*/ 120519 w 483231"/>
                <a:gd name="connsiteY4" fmla="*/ 490617 h 982742"/>
                <a:gd name="connsiteX5" fmla="*/ 139569 w 483231"/>
                <a:gd name="connsiteY5" fmla="*/ 4842 h 9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31" h="982742">
                  <a:moveTo>
                    <a:pt x="139569" y="4842"/>
                  </a:moveTo>
                  <a:cubicBezTo>
                    <a:pt x="167615" y="-32200"/>
                    <a:pt x="131634" y="150892"/>
                    <a:pt x="231646" y="293767"/>
                  </a:cubicBezTo>
                  <a:cubicBezTo>
                    <a:pt x="366583" y="535067"/>
                    <a:pt x="357586" y="480563"/>
                    <a:pt x="434844" y="595392"/>
                  </a:cubicBezTo>
                  <a:cubicBezTo>
                    <a:pt x="571369" y="736150"/>
                    <a:pt x="389876" y="968984"/>
                    <a:pt x="250176" y="982742"/>
                  </a:cubicBezTo>
                  <a:cubicBezTo>
                    <a:pt x="311855" y="77319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7" name="Freeform: Shape 320"/>
            <p:cNvSpPr/>
            <p:nvPr/>
          </p:nvSpPr>
          <p:spPr>
            <a:xfrm>
              <a:off x="686433" y="1469598"/>
              <a:ext cx="140299" cy="557407"/>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 name="connsiteX0" fmla="*/ 274959 w 628041"/>
                <a:gd name="connsiteY0" fmla="*/ 4842 h 998617"/>
                <a:gd name="connsiteX1" fmla="*/ 367036 w 628041"/>
                <a:gd name="connsiteY1" fmla="*/ 293767 h 998617"/>
                <a:gd name="connsiteX2" fmla="*/ 570234 w 628041"/>
                <a:gd name="connsiteY2" fmla="*/ 595392 h 998617"/>
                <a:gd name="connsiteX3" fmla="*/ 436884 w 628041"/>
                <a:gd name="connsiteY3" fmla="*/ 998617 h 998617"/>
                <a:gd name="connsiteX4" fmla="*/ 83161 w 628041"/>
                <a:gd name="connsiteY4" fmla="*/ 480215 h 998617"/>
                <a:gd name="connsiteX5" fmla="*/ 274959 w 628041"/>
                <a:gd name="connsiteY5" fmla="*/ 4842 h 998617"/>
                <a:gd name="connsiteX0" fmla="*/ 274959 w 628041"/>
                <a:gd name="connsiteY0" fmla="*/ 4325 h 998100"/>
                <a:gd name="connsiteX1" fmla="*/ 175092 w 628041"/>
                <a:gd name="connsiteY1" fmla="*/ 319256 h 998100"/>
                <a:gd name="connsiteX2" fmla="*/ 570234 w 628041"/>
                <a:gd name="connsiteY2" fmla="*/ 594875 h 998100"/>
                <a:gd name="connsiteX3" fmla="*/ 436884 w 628041"/>
                <a:gd name="connsiteY3" fmla="*/ 998100 h 998100"/>
                <a:gd name="connsiteX4" fmla="*/ 83161 w 628041"/>
                <a:gd name="connsiteY4" fmla="*/ 479698 h 998100"/>
                <a:gd name="connsiteX5" fmla="*/ 274959 w 628041"/>
                <a:gd name="connsiteY5" fmla="*/ 4325 h 998100"/>
                <a:gd name="connsiteX0" fmla="*/ 274959 w 568701"/>
                <a:gd name="connsiteY0" fmla="*/ 4325 h 998100"/>
                <a:gd name="connsiteX1" fmla="*/ 175092 w 568701"/>
                <a:gd name="connsiteY1" fmla="*/ 319256 h 998100"/>
                <a:gd name="connsiteX2" fmla="*/ 487059 w 568701"/>
                <a:gd name="connsiteY2" fmla="*/ 639084 h 998100"/>
                <a:gd name="connsiteX3" fmla="*/ 436884 w 568701"/>
                <a:gd name="connsiteY3" fmla="*/ 998100 h 998100"/>
                <a:gd name="connsiteX4" fmla="*/ 83161 w 568701"/>
                <a:gd name="connsiteY4" fmla="*/ 479698 h 998100"/>
                <a:gd name="connsiteX5" fmla="*/ 274959 w 568701"/>
                <a:gd name="connsiteY5" fmla="*/ 4325 h 998100"/>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274959 w 568701"/>
                <a:gd name="connsiteY0" fmla="*/ 4325 h 998559"/>
                <a:gd name="connsiteX1" fmla="*/ 175092 w 568701"/>
                <a:gd name="connsiteY1" fmla="*/ 319256 h 998559"/>
                <a:gd name="connsiteX2" fmla="*/ 487059 w 568701"/>
                <a:gd name="connsiteY2" fmla="*/ 639084 h 998559"/>
                <a:gd name="connsiteX3" fmla="*/ 436884 w 568701"/>
                <a:gd name="connsiteY3" fmla="*/ 998100 h 998559"/>
                <a:gd name="connsiteX4" fmla="*/ 351891 w 568701"/>
                <a:gd name="connsiteY4" fmla="*/ 695729 h 998559"/>
                <a:gd name="connsiteX5" fmla="*/ 83161 w 568701"/>
                <a:gd name="connsiteY5" fmla="*/ 479698 h 998559"/>
                <a:gd name="connsiteX6" fmla="*/ 274959 w 568701"/>
                <a:gd name="connsiteY6" fmla="*/ 4325 h 998559"/>
                <a:gd name="connsiteX0" fmla="*/ 324614 w 618356"/>
                <a:gd name="connsiteY0" fmla="*/ 4325 h 998559"/>
                <a:gd name="connsiteX1" fmla="*/ 224747 w 618356"/>
                <a:gd name="connsiteY1" fmla="*/ 319256 h 998559"/>
                <a:gd name="connsiteX2" fmla="*/ 536714 w 618356"/>
                <a:gd name="connsiteY2" fmla="*/ 639084 h 998559"/>
                <a:gd name="connsiteX3" fmla="*/ 486539 w 618356"/>
                <a:gd name="connsiteY3" fmla="*/ 998100 h 998559"/>
                <a:gd name="connsiteX4" fmla="*/ 401546 w 618356"/>
                <a:gd name="connsiteY4" fmla="*/ 695729 h 998559"/>
                <a:gd name="connsiteX5" fmla="*/ 75233 w 618356"/>
                <a:gd name="connsiteY5" fmla="*/ 479698 h 998559"/>
                <a:gd name="connsiteX6" fmla="*/ 324614 w 618356"/>
                <a:gd name="connsiteY6" fmla="*/ 4325 h 99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56" h="998559">
                  <a:moveTo>
                    <a:pt x="324614" y="4325"/>
                  </a:moveTo>
                  <a:cubicBezTo>
                    <a:pt x="352660" y="-32717"/>
                    <a:pt x="124735" y="176381"/>
                    <a:pt x="224747" y="319256"/>
                  </a:cubicBezTo>
                  <a:cubicBezTo>
                    <a:pt x="359684" y="560556"/>
                    <a:pt x="459456" y="524255"/>
                    <a:pt x="536714" y="639084"/>
                  </a:cubicBezTo>
                  <a:cubicBezTo>
                    <a:pt x="673239" y="779842"/>
                    <a:pt x="626239" y="984342"/>
                    <a:pt x="486539" y="998100"/>
                  </a:cubicBezTo>
                  <a:cubicBezTo>
                    <a:pt x="454414" y="1010142"/>
                    <a:pt x="460500" y="782129"/>
                    <a:pt x="401546" y="695729"/>
                  </a:cubicBezTo>
                  <a:cubicBezTo>
                    <a:pt x="342592" y="609329"/>
                    <a:pt x="174429" y="589731"/>
                    <a:pt x="75233" y="479698"/>
                  </a:cubicBezTo>
                  <a:cubicBezTo>
                    <a:pt x="-168184" y="150556"/>
                    <a:pt x="250531" y="79467"/>
                    <a:pt x="324614" y="4325"/>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8" name="Freeform: Shape 321"/>
            <p:cNvSpPr/>
            <p:nvPr/>
          </p:nvSpPr>
          <p:spPr>
            <a:xfrm>
              <a:off x="778826" y="1514173"/>
              <a:ext cx="139360" cy="456585"/>
            </a:xfrm>
            <a:custGeom>
              <a:avLst/>
              <a:gdLst>
                <a:gd name="connsiteX0" fmla="*/ 41275 w 330200"/>
                <a:gd name="connsiteY0" fmla="*/ 0 h 939800"/>
                <a:gd name="connsiteX1" fmla="*/ 330200 w 330200"/>
                <a:gd name="connsiteY1" fmla="*/ 577850 h 939800"/>
                <a:gd name="connsiteX2" fmla="*/ 273050 w 330200"/>
                <a:gd name="connsiteY2" fmla="*/ 939800 h 939800"/>
                <a:gd name="connsiteX3" fmla="*/ 0 w 330200"/>
                <a:gd name="connsiteY3" fmla="*/ 473075 h 939800"/>
                <a:gd name="connsiteX4" fmla="*/ 41275 w 330200"/>
                <a:gd name="connsiteY4" fmla="*/ 0 h 939800"/>
                <a:gd name="connsiteX0" fmla="*/ 85024 w 373949"/>
                <a:gd name="connsiteY0" fmla="*/ 0 h 939800"/>
                <a:gd name="connsiteX1" fmla="*/ 373949 w 373949"/>
                <a:gd name="connsiteY1" fmla="*/ 577850 h 939800"/>
                <a:gd name="connsiteX2" fmla="*/ 316799 w 373949"/>
                <a:gd name="connsiteY2" fmla="*/ 939800 h 939800"/>
                <a:gd name="connsiteX3" fmla="*/ 43749 w 373949"/>
                <a:gd name="connsiteY3" fmla="*/ 473075 h 939800"/>
                <a:gd name="connsiteX4" fmla="*/ 85024 w 3739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0 h 939800"/>
                <a:gd name="connsiteX1" fmla="*/ 399349 w 399349"/>
                <a:gd name="connsiteY1" fmla="*/ 565150 h 939800"/>
                <a:gd name="connsiteX2" fmla="*/ 316799 w 399349"/>
                <a:gd name="connsiteY2" fmla="*/ 939800 h 939800"/>
                <a:gd name="connsiteX3" fmla="*/ 43749 w 399349"/>
                <a:gd name="connsiteY3" fmla="*/ 473075 h 939800"/>
                <a:gd name="connsiteX4" fmla="*/ 85024 w 399349"/>
                <a:gd name="connsiteY4" fmla="*/ 0 h 939800"/>
                <a:gd name="connsiteX0" fmla="*/ 85024 w 399349"/>
                <a:gd name="connsiteY0" fmla="*/ 6731 h 946531"/>
                <a:gd name="connsiteX1" fmla="*/ 399349 w 399349"/>
                <a:gd name="connsiteY1" fmla="*/ 571881 h 946531"/>
                <a:gd name="connsiteX2" fmla="*/ 316799 w 399349"/>
                <a:gd name="connsiteY2" fmla="*/ 946531 h 946531"/>
                <a:gd name="connsiteX3" fmla="*/ 43749 w 399349"/>
                <a:gd name="connsiteY3" fmla="*/ 479806 h 946531"/>
                <a:gd name="connsiteX4" fmla="*/ 85024 w 399349"/>
                <a:gd name="connsiteY4" fmla="*/ 6731 h 946531"/>
                <a:gd name="connsiteX0" fmla="*/ 91075 w 405400"/>
                <a:gd name="connsiteY0" fmla="*/ 6731 h 946531"/>
                <a:gd name="connsiteX1" fmla="*/ 405400 w 405400"/>
                <a:gd name="connsiteY1" fmla="*/ 571881 h 946531"/>
                <a:gd name="connsiteX2" fmla="*/ 322850 w 405400"/>
                <a:gd name="connsiteY2" fmla="*/ 946531 h 946531"/>
                <a:gd name="connsiteX3" fmla="*/ 49800 w 405400"/>
                <a:gd name="connsiteY3" fmla="*/ 479806 h 946531"/>
                <a:gd name="connsiteX4" fmla="*/ 91075 w 405400"/>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27079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09629"/>
                <a:gd name="connsiteY0" fmla="*/ 6731 h 946531"/>
                <a:gd name="connsiteX1" fmla="*/ 409629 w 409629"/>
                <a:gd name="connsiteY1" fmla="*/ 571881 h 946531"/>
                <a:gd name="connsiteX2" fmla="*/ 304854 w 409629"/>
                <a:gd name="connsiteY2" fmla="*/ 946531 h 946531"/>
                <a:gd name="connsiteX3" fmla="*/ 54029 w 409629"/>
                <a:gd name="connsiteY3" fmla="*/ 479806 h 946531"/>
                <a:gd name="connsiteX4" fmla="*/ 95304 w 409629"/>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6731 h 946531"/>
                <a:gd name="connsiteX1" fmla="*/ 409629 w 433265"/>
                <a:gd name="connsiteY1" fmla="*/ 571881 h 946531"/>
                <a:gd name="connsiteX2" fmla="*/ 304854 w 433265"/>
                <a:gd name="connsiteY2" fmla="*/ 946531 h 946531"/>
                <a:gd name="connsiteX3" fmla="*/ 54029 w 433265"/>
                <a:gd name="connsiteY3" fmla="*/ 479806 h 946531"/>
                <a:gd name="connsiteX4" fmla="*/ 95304 w 433265"/>
                <a:gd name="connsiteY4" fmla="*/ 6731 h 946531"/>
                <a:gd name="connsiteX0" fmla="*/ 95304 w 433265"/>
                <a:gd name="connsiteY0" fmla="*/ 0 h 939800"/>
                <a:gd name="connsiteX1" fmla="*/ 409629 w 433265"/>
                <a:gd name="connsiteY1" fmla="*/ 565150 h 939800"/>
                <a:gd name="connsiteX2" fmla="*/ 304854 w 433265"/>
                <a:gd name="connsiteY2" fmla="*/ 939800 h 939800"/>
                <a:gd name="connsiteX3" fmla="*/ 54029 w 433265"/>
                <a:gd name="connsiteY3" fmla="*/ 473075 h 939800"/>
                <a:gd name="connsiteX4" fmla="*/ 95304 w 433265"/>
                <a:gd name="connsiteY4" fmla="*/ 0 h 939800"/>
                <a:gd name="connsiteX0" fmla="*/ 110051 w 428962"/>
                <a:gd name="connsiteY0" fmla="*/ 0 h 965200"/>
                <a:gd name="connsiteX1" fmla="*/ 405326 w 428962"/>
                <a:gd name="connsiteY1" fmla="*/ 590550 h 965200"/>
                <a:gd name="connsiteX2" fmla="*/ 300551 w 428962"/>
                <a:gd name="connsiteY2" fmla="*/ 965200 h 965200"/>
                <a:gd name="connsiteX3" fmla="*/ 49726 w 428962"/>
                <a:gd name="connsiteY3" fmla="*/ 498475 h 965200"/>
                <a:gd name="connsiteX4" fmla="*/ 110051 w 428962"/>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0 h 965200"/>
                <a:gd name="connsiteX1" fmla="*/ 411009 w 434645"/>
                <a:gd name="connsiteY1" fmla="*/ 590550 h 965200"/>
                <a:gd name="connsiteX2" fmla="*/ 306234 w 434645"/>
                <a:gd name="connsiteY2" fmla="*/ 965200 h 965200"/>
                <a:gd name="connsiteX3" fmla="*/ 55409 w 434645"/>
                <a:gd name="connsiteY3" fmla="*/ 498475 h 965200"/>
                <a:gd name="connsiteX4" fmla="*/ 115734 w 434645"/>
                <a:gd name="connsiteY4" fmla="*/ 0 h 965200"/>
                <a:gd name="connsiteX0" fmla="*/ 115734 w 434645"/>
                <a:gd name="connsiteY0" fmla="*/ 3846 h 969046"/>
                <a:gd name="connsiteX1" fmla="*/ 195111 w 434645"/>
                <a:gd name="connsiteY1" fmla="*/ 305471 h 969046"/>
                <a:gd name="connsiteX2" fmla="*/ 411009 w 434645"/>
                <a:gd name="connsiteY2" fmla="*/ 594396 h 969046"/>
                <a:gd name="connsiteX3" fmla="*/ 306234 w 434645"/>
                <a:gd name="connsiteY3" fmla="*/ 969046 h 969046"/>
                <a:gd name="connsiteX4" fmla="*/ 55409 w 434645"/>
                <a:gd name="connsiteY4" fmla="*/ 502321 h 969046"/>
                <a:gd name="connsiteX5" fmla="*/ 115734 w 434645"/>
                <a:gd name="connsiteY5" fmla="*/ 3846 h 969046"/>
                <a:gd name="connsiteX0" fmla="*/ 115734 w 434645"/>
                <a:gd name="connsiteY0" fmla="*/ 4036 h 969236"/>
                <a:gd name="connsiteX1" fmla="*/ 217336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15734 w 434645"/>
                <a:gd name="connsiteY0" fmla="*/ 4036 h 969236"/>
                <a:gd name="connsiteX1" fmla="*/ 207811 w 434645"/>
                <a:gd name="connsiteY1" fmla="*/ 292961 h 969236"/>
                <a:gd name="connsiteX2" fmla="*/ 411009 w 434645"/>
                <a:gd name="connsiteY2" fmla="*/ 594586 h 969236"/>
                <a:gd name="connsiteX3" fmla="*/ 306234 w 434645"/>
                <a:gd name="connsiteY3" fmla="*/ 969236 h 969236"/>
                <a:gd name="connsiteX4" fmla="*/ 55409 w 434645"/>
                <a:gd name="connsiteY4" fmla="*/ 502511 h 969236"/>
                <a:gd name="connsiteX5" fmla="*/ 115734 w 434645"/>
                <a:gd name="connsiteY5" fmla="*/ 4036 h 969236"/>
                <a:gd name="connsiteX0" fmla="*/ 121377 w 440288"/>
                <a:gd name="connsiteY0" fmla="*/ 4036 h 969236"/>
                <a:gd name="connsiteX1" fmla="*/ 213454 w 440288"/>
                <a:gd name="connsiteY1" fmla="*/ 292961 h 969236"/>
                <a:gd name="connsiteX2" fmla="*/ 416652 w 440288"/>
                <a:gd name="connsiteY2" fmla="*/ 594586 h 969236"/>
                <a:gd name="connsiteX3" fmla="*/ 311877 w 440288"/>
                <a:gd name="connsiteY3" fmla="*/ 969236 h 969236"/>
                <a:gd name="connsiteX4" fmla="*/ 61052 w 440288"/>
                <a:gd name="connsiteY4" fmla="*/ 502511 h 969236"/>
                <a:gd name="connsiteX5" fmla="*/ 121377 w 440288"/>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105203 w 424114"/>
                <a:gd name="connsiteY0" fmla="*/ 4036 h 969236"/>
                <a:gd name="connsiteX1" fmla="*/ 197280 w 424114"/>
                <a:gd name="connsiteY1" fmla="*/ 292961 h 969236"/>
                <a:gd name="connsiteX2" fmla="*/ 400478 w 424114"/>
                <a:gd name="connsiteY2" fmla="*/ 594586 h 969236"/>
                <a:gd name="connsiteX3" fmla="*/ 295703 w 424114"/>
                <a:gd name="connsiteY3" fmla="*/ 969236 h 969236"/>
                <a:gd name="connsiteX4" fmla="*/ 67103 w 424114"/>
                <a:gd name="connsiteY4" fmla="*/ 499336 h 969236"/>
                <a:gd name="connsiteX5" fmla="*/ 105203 w 424114"/>
                <a:gd name="connsiteY5" fmla="*/ 4036 h 969236"/>
                <a:gd name="connsiteX0" fmla="*/ 99588 w 418499"/>
                <a:gd name="connsiteY0" fmla="*/ 4036 h 969236"/>
                <a:gd name="connsiteX1" fmla="*/ 191665 w 418499"/>
                <a:gd name="connsiteY1" fmla="*/ 292961 h 969236"/>
                <a:gd name="connsiteX2" fmla="*/ 394863 w 418499"/>
                <a:gd name="connsiteY2" fmla="*/ 594586 h 969236"/>
                <a:gd name="connsiteX3" fmla="*/ 290088 w 418499"/>
                <a:gd name="connsiteY3" fmla="*/ 969236 h 969236"/>
                <a:gd name="connsiteX4" fmla="*/ 61488 w 418499"/>
                <a:gd name="connsiteY4" fmla="*/ 499336 h 969236"/>
                <a:gd name="connsiteX5" fmla="*/ 99588 w 418499"/>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86716 w 405627"/>
                <a:gd name="connsiteY0" fmla="*/ 4036 h 969236"/>
                <a:gd name="connsiteX1" fmla="*/ 178793 w 405627"/>
                <a:gd name="connsiteY1" fmla="*/ 292961 h 969236"/>
                <a:gd name="connsiteX2" fmla="*/ 381991 w 405627"/>
                <a:gd name="connsiteY2" fmla="*/ 594586 h 969236"/>
                <a:gd name="connsiteX3" fmla="*/ 277216 w 405627"/>
                <a:gd name="connsiteY3" fmla="*/ 969236 h 969236"/>
                <a:gd name="connsiteX4" fmla="*/ 67666 w 405627"/>
                <a:gd name="connsiteY4" fmla="*/ 489811 h 969236"/>
                <a:gd name="connsiteX5" fmla="*/ 86716 w 405627"/>
                <a:gd name="connsiteY5" fmla="*/ 4036 h 969236"/>
                <a:gd name="connsiteX0" fmla="*/ 139569 w 458480"/>
                <a:gd name="connsiteY0" fmla="*/ 4036 h 969236"/>
                <a:gd name="connsiteX1" fmla="*/ 231646 w 458480"/>
                <a:gd name="connsiteY1" fmla="*/ 292961 h 969236"/>
                <a:gd name="connsiteX2" fmla="*/ 434844 w 458480"/>
                <a:gd name="connsiteY2" fmla="*/ 594586 h 969236"/>
                <a:gd name="connsiteX3" fmla="*/ 330069 w 458480"/>
                <a:gd name="connsiteY3" fmla="*/ 969236 h 969236"/>
                <a:gd name="connsiteX4" fmla="*/ 120519 w 458480"/>
                <a:gd name="connsiteY4" fmla="*/ 489811 h 969236"/>
                <a:gd name="connsiteX5" fmla="*/ 139569 w 458480"/>
                <a:gd name="connsiteY5" fmla="*/ 4036 h 969236"/>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036 h 997811"/>
                <a:gd name="connsiteX1" fmla="*/ 231646 w 452439"/>
                <a:gd name="connsiteY1" fmla="*/ 292961 h 997811"/>
                <a:gd name="connsiteX2" fmla="*/ 434844 w 452439"/>
                <a:gd name="connsiteY2" fmla="*/ 594586 h 997811"/>
                <a:gd name="connsiteX3" fmla="*/ 301494 w 452439"/>
                <a:gd name="connsiteY3" fmla="*/ 997811 h 997811"/>
                <a:gd name="connsiteX4" fmla="*/ 120519 w 452439"/>
                <a:gd name="connsiteY4" fmla="*/ 489811 h 997811"/>
                <a:gd name="connsiteX5" fmla="*/ 139569 w 452439"/>
                <a:gd name="connsiteY5" fmla="*/ 4036 h 997811"/>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52439"/>
                <a:gd name="connsiteY0" fmla="*/ 4842 h 998617"/>
                <a:gd name="connsiteX1" fmla="*/ 231646 w 452439"/>
                <a:gd name="connsiteY1" fmla="*/ 293767 h 998617"/>
                <a:gd name="connsiteX2" fmla="*/ 434844 w 452439"/>
                <a:gd name="connsiteY2" fmla="*/ 595392 h 998617"/>
                <a:gd name="connsiteX3" fmla="*/ 301494 w 452439"/>
                <a:gd name="connsiteY3" fmla="*/ 998617 h 998617"/>
                <a:gd name="connsiteX4" fmla="*/ 120519 w 452439"/>
                <a:gd name="connsiteY4" fmla="*/ 490617 h 998617"/>
                <a:gd name="connsiteX5" fmla="*/ 139569 w 452439"/>
                <a:gd name="connsiteY5" fmla="*/ 4842 h 998617"/>
                <a:gd name="connsiteX0" fmla="*/ 139569 w 492651"/>
                <a:gd name="connsiteY0" fmla="*/ 4842 h 998617"/>
                <a:gd name="connsiteX1" fmla="*/ 231646 w 492651"/>
                <a:gd name="connsiteY1" fmla="*/ 293767 h 998617"/>
                <a:gd name="connsiteX2" fmla="*/ 434844 w 492651"/>
                <a:gd name="connsiteY2" fmla="*/ 595392 h 998617"/>
                <a:gd name="connsiteX3" fmla="*/ 301494 w 492651"/>
                <a:gd name="connsiteY3" fmla="*/ 998617 h 998617"/>
                <a:gd name="connsiteX4" fmla="*/ 120519 w 492651"/>
                <a:gd name="connsiteY4" fmla="*/ 490617 h 998617"/>
                <a:gd name="connsiteX5" fmla="*/ 139569 w 492651"/>
                <a:gd name="connsiteY5" fmla="*/ 4842 h 9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51" h="998617">
                  <a:moveTo>
                    <a:pt x="139569" y="4842"/>
                  </a:moveTo>
                  <a:cubicBezTo>
                    <a:pt x="167615" y="-32200"/>
                    <a:pt x="131634" y="150892"/>
                    <a:pt x="231646" y="293767"/>
                  </a:cubicBezTo>
                  <a:cubicBezTo>
                    <a:pt x="366583" y="535067"/>
                    <a:pt x="357586" y="480563"/>
                    <a:pt x="434844" y="595392"/>
                  </a:cubicBezTo>
                  <a:cubicBezTo>
                    <a:pt x="571369" y="736150"/>
                    <a:pt x="441194" y="984859"/>
                    <a:pt x="301494" y="998617"/>
                  </a:cubicBezTo>
                  <a:cubicBezTo>
                    <a:pt x="270802" y="804942"/>
                    <a:pt x="243286" y="601742"/>
                    <a:pt x="120519" y="490617"/>
                  </a:cubicBezTo>
                  <a:cubicBezTo>
                    <a:pt x="-122898" y="161475"/>
                    <a:pt x="65486" y="79984"/>
                    <a:pt x="139569" y="4842"/>
                  </a:cubicBezTo>
                  <a:close/>
                </a:path>
              </a:pathLst>
            </a:custGeom>
            <a:pattFill prst="pct30">
              <a:fgClr>
                <a:schemeClr val="bg1">
                  <a:lumMod val="85000"/>
                </a:schemeClr>
              </a:fgClr>
              <a:bgClr>
                <a:srgbClr val="989A8F"/>
              </a:bgClr>
            </a:pattFill>
            <a:ln w="6350">
              <a:solidFill>
                <a:schemeClr val="tx1">
                  <a:lumMod val="50000"/>
                  <a:lumOff val="50000"/>
                </a:schemeClr>
              </a:solidFill>
            </a:ln>
            <a:effectLst>
              <a:softEdge rad="635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9" name="Cloud 498"/>
            <p:cNvSpPr/>
            <p:nvPr/>
          </p:nvSpPr>
          <p:spPr>
            <a:xfrm>
              <a:off x="680610" y="1323312"/>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00" name="Cloud 499"/>
            <p:cNvSpPr/>
            <p:nvPr/>
          </p:nvSpPr>
          <p:spPr>
            <a:xfrm>
              <a:off x="457364" y="1454448"/>
              <a:ext cx="210599" cy="157949"/>
            </a:xfrm>
            <a:prstGeom prst="cloud">
              <a:avLst/>
            </a:prstGeom>
            <a:solidFill>
              <a:srgbClr val="989A8F"/>
            </a:solidFill>
            <a:ln w="31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307" name="Group 306"/>
          <p:cNvGrpSpPr/>
          <p:nvPr/>
        </p:nvGrpSpPr>
        <p:grpSpPr>
          <a:xfrm>
            <a:off x="1000046" y="5527125"/>
            <a:ext cx="752991" cy="398360"/>
            <a:chOff x="5895112" y="4653241"/>
            <a:chExt cx="2553945" cy="1351132"/>
          </a:xfrm>
        </p:grpSpPr>
        <p:grpSp>
          <p:nvGrpSpPr>
            <p:cNvPr id="308" name="Group 307"/>
            <p:cNvGrpSpPr/>
            <p:nvPr/>
          </p:nvGrpSpPr>
          <p:grpSpPr>
            <a:xfrm>
              <a:off x="5895112" y="4700790"/>
              <a:ext cx="2553945" cy="1303583"/>
              <a:chOff x="3734707" y="3021596"/>
              <a:chExt cx="4253880" cy="2526183"/>
            </a:xfrm>
          </p:grpSpPr>
          <p:sp>
            <p:nvSpPr>
              <p:cNvPr id="331"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2"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3" name="Freeform: Shape 8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4"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09" name="Picture 308"/>
            <p:cNvPicPr>
              <a:picLocks noChangeAspect="1"/>
            </p:cNvPicPr>
            <p:nvPr/>
          </p:nvPicPr>
          <p:blipFill>
            <a:blip r:embed="rId5"/>
            <a:stretch>
              <a:fillRect/>
            </a:stretch>
          </p:blipFill>
          <p:spPr>
            <a:xfrm>
              <a:off x="6436385" y="4653241"/>
              <a:ext cx="452803" cy="351588"/>
            </a:xfrm>
            <a:prstGeom prst="rect">
              <a:avLst/>
            </a:prstGeom>
          </p:spPr>
        </p:pic>
        <p:pic>
          <p:nvPicPr>
            <p:cNvPr id="310" name="Picture 309"/>
            <p:cNvPicPr>
              <a:picLocks noChangeAspect="1"/>
            </p:cNvPicPr>
            <p:nvPr/>
          </p:nvPicPr>
          <p:blipFill>
            <a:blip r:embed="rId5"/>
            <a:stretch>
              <a:fillRect/>
            </a:stretch>
          </p:blipFill>
          <p:spPr>
            <a:xfrm>
              <a:off x="6764417" y="4653241"/>
              <a:ext cx="452803" cy="351588"/>
            </a:xfrm>
            <a:prstGeom prst="rect">
              <a:avLst/>
            </a:prstGeom>
          </p:spPr>
        </p:pic>
        <p:pic>
          <p:nvPicPr>
            <p:cNvPr id="311" name="Picture 310"/>
            <p:cNvPicPr>
              <a:picLocks noChangeAspect="1"/>
            </p:cNvPicPr>
            <p:nvPr/>
          </p:nvPicPr>
          <p:blipFill>
            <a:blip r:embed="rId5"/>
            <a:stretch>
              <a:fillRect/>
            </a:stretch>
          </p:blipFill>
          <p:spPr>
            <a:xfrm>
              <a:off x="7420482" y="4653241"/>
              <a:ext cx="452803" cy="351588"/>
            </a:xfrm>
            <a:prstGeom prst="rect">
              <a:avLst/>
            </a:prstGeom>
          </p:spPr>
        </p:pic>
        <p:pic>
          <p:nvPicPr>
            <p:cNvPr id="312" name="Picture 311"/>
            <p:cNvPicPr>
              <a:picLocks noChangeAspect="1"/>
            </p:cNvPicPr>
            <p:nvPr/>
          </p:nvPicPr>
          <p:blipFill>
            <a:blip r:embed="rId5"/>
            <a:stretch>
              <a:fillRect/>
            </a:stretch>
          </p:blipFill>
          <p:spPr>
            <a:xfrm>
              <a:off x="6321203" y="4870694"/>
              <a:ext cx="452803" cy="351588"/>
            </a:xfrm>
            <a:prstGeom prst="rect">
              <a:avLst/>
            </a:prstGeom>
          </p:spPr>
        </p:pic>
        <p:pic>
          <p:nvPicPr>
            <p:cNvPr id="313" name="Picture 312"/>
            <p:cNvPicPr>
              <a:picLocks noChangeAspect="1"/>
            </p:cNvPicPr>
            <p:nvPr/>
          </p:nvPicPr>
          <p:blipFill>
            <a:blip r:embed="rId5"/>
            <a:stretch>
              <a:fillRect/>
            </a:stretch>
          </p:blipFill>
          <p:spPr>
            <a:xfrm>
              <a:off x="7092449" y="4653241"/>
              <a:ext cx="452803" cy="351588"/>
            </a:xfrm>
            <a:prstGeom prst="rect">
              <a:avLst/>
            </a:prstGeom>
          </p:spPr>
        </p:pic>
        <p:pic>
          <p:nvPicPr>
            <p:cNvPr id="314" name="Picture 313"/>
            <p:cNvPicPr>
              <a:picLocks noChangeAspect="1"/>
            </p:cNvPicPr>
            <p:nvPr/>
          </p:nvPicPr>
          <p:blipFill>
            <a:blip r:embed="rId5"/>
            <a:stretch>
              <a:fillRect/>
            </a:stretch>
          </p:blipFill>
          <p:spPr>
            <a:xfrm>
              <a:off x="6632529" y="4870694"/>
              <a:ext cx="452803" cy="351588"/>
            </a:xfrm>
            <a:prstGeom prst="rect">
              <a:avLst/>
            </a:prstGeom>
          </p:spPr>
        </p:pic>
        <p:pic>
          <p:nvPicPr>
            <p:cNvPr id="315" name="Picture 314"/>
            <p:cNvPicPr>
              <a:picLocks noChangeAspect="1"/>
            </p:cNvPicPr>
            <p:nvPr/>
          </p:nvPicPr>
          <p:blipFill>
            <a:blip r:embed="rId5"/>
            <a:stretch>
              <a:fillRect/>
            </a:stretch>
          </p:blipFill>
          <p:spPr>
            <a:xfrm>
              <a:off x="6943855" y="4870694"/>
              <a:ext cx="452803" cy="351588"/>
            </a:xfrm>
            <a:prstGeom prst="rect">
              <a:avLst/>
            </a:prstGeom>
          </p:spPr>
        </p:pic>
        <p:pic>
          <p:nvPicPr>
            <p:cNvPr id="316" name="Picture 315"/>
            <p:cNvPicPr>
              <a:picLocks noChangeAspect="1"/>
            </p:cNvPicPr>
            <p:nvPr/>
          </p:nvPicPr>
          <p:blipFill>
            <a:blip r:embed="rId5"/>
            <a:stretch>
              <a:fillRect/>
            </a:stretch>
          </p:blipFill>
          <p:spPr>
            <a:xfrm>
              <a:off x="7255181" y="4870694"/>
              <a:ext cx="452803" cy="351588"/>
            </a:xfrm>
            <a:prstGeom prst="rect">
              <a:avLst/>
            </a:prstGeom>
          </p:spPr>
        </p:pic>
        <p:pic>
          <p:nvPicPr>
            <p:cNvPr id="317" name="Picture 316"/>
            <p:cNvPicPr>
              <a:picLocks noChangeAspect="1"/>
            </p:cNvPicPr>
            <p:nvPr/>
          </p:nvPicPr>
          <p:blipFill>
            <a:blip r:embed="rId5"/>
            <a:stretch>
              <a:fillRect/>
            </a:stretch>
          </p:blipFill>
          <p:spPr>
            <a:xfrm>
              <a:off x="7566506" y="4870694"/>
              <a:ext cx="452803" cy="351588"/>
            </a:xfrm>
            <a:prstGeom prst="rect">
              <a:avLst/>
            </a:prstGeom>
          </p:spPr>
        </p:pic>
        <p:pic>
          <p:nvPicPr>
            <p:cNvPr id="318" name="Picture 317"/>
            <p:cNvPicPr>
              <a:picLocks noChangeAspect="1"/>
            </p:cNvPicPr>
            <p:nvPr/>
          </p:nvPicPr>
          <p:blipFill>
            <a:blip r:embed="rId5"/>
            <a:stretch>
              <a:fillRect/>
            </a:stretch>
          </p:blipFill>
          <p:spPr>
            <a:xfrm>
              <a:off x="6176883" y="5087960"/>
              <a:ext cx="452803" cy="351588"/>
            </a:xfrm>
            <a:prstGeom prst="rect">
              <a:avLst/>
            </a:prstGeom>
          </p:spPr>
        </p:pic>
        <p:pic>
          <p:nvPicPr>
            <p:cNvPr id="319" name="Picture 318"/>
            <p:cNvPicPr>
              <a:picLocks noChangeAspect="1"/>
            </p:cNvPicPr>
            <p:nvPr/>
          </p:nvPicPr>
          <p:blipFill>
            <a:blip r:embed="rId5"/>
            <a:stretch>
              <a:fillRect/>
            </a:stretch>
          </p:blipFill>
          <p:spPr>
            <a:xfrm>
              <a:off x="6491727" y="5087960"/>
              <a:ext cx="452803" cy="351588"/>
            </a:xfrm>
            <a:prstGeom prst="rect">
              <a:avLst/>
            </a:prstGeom>
          </p:spPr>
        </p:pic>
        <p:pic>
          <p:nvPicPr>
            <p:cNvPr id="320" name="Picture 319"/>
            <p:cNvPicPr>
              <a:picLocks noChangeAspect="1"/>
            </p:cNvPicPr>
            <p:nvPr/>
          </p:nvPicPr>
          <p:blipFill>
            <a:blip r:embed="rId5"/>
            <a:stretch>
              <a:fillRect/>
            </a:stretch>
          </p:blipFill>
          <p:spPr>
            <a:xfrm>
              <a:off x="6806571" y="5087960"/>
              <a:ext cx="452803" cy="351588"/>
            </a:xfrm>
            <a:prstGeom prst="rect">
              <a:avLst/>
            </a:prstGeom>
          </p:spPr>
        </p:pic>
        <p:pic>
          <p:nvPicPr>
            <p:cNvPr id="321" name="Picture 320"/>
            <p:cNvPicPr>
              <a:picLocks noChangeAspect="1"/>
            </p:cNvPicPr>
            <p:nvPr/>
          </p:nvPicPr>
          <p:blipFill>
            <a:blip r:embed="rId5"/>
            <a:stretch>
              <a:fillRect/>
            </a:stretch>
          </p:blipFill>
          <p:spPr>
            <a:xfrm>
              <a:off x="7121415" y="5087960"/>
              <a:ext cx="452803" cy="351588"/>
            </a:xfrm>
            <a:prstGeom prst="rect">
              <a:avLst/>
            </a:prstGeom>
          </p:spPr>
        </p:pic>
        <p:pic>
          <p:nvPicPr>
            <p:cNvPr id="322" name="Picture 321"/>
            <p:cNvPicPr>
              <a:picLocks noChangeAspect="1"/>
            </p:cNvPicPr>
            <p:nvPr/>
          </p:nvPicPr>
          <p:blipFill>
            <a:blip r:embed="rId5"/>
            <a:stretch>
              <a:fillRect/>
            </a:stretch>
          </p:blipFill>
          <p:spPr>
            <a:xfrm>
              <a:off x="7436259" y="5087960"/>
              <a:ext cx="452803" cy="351588"/>
            </a:xfrm>
            <a:prstGeom prst="rect">
              <a:avLst/>
            </a:prstGeom>
          </p:spPr>
        </p:pic>
        <p:pic>
          <p:nvPicPr>
            <p:cNvPr id="323" name="Picture 322"/>
            <p:cNvPicPr>
              <a:picLocks noChangeAspect="1"/>
            </p:cNvPicPr>
            <p:nvPr/>
          </p:nvPicPr>
          <p:blipFill>
            <a:blip r:embed="rId5"/>
            <a:stretch>
              <a:fillRect/>
            </a:stretch>
          </p:blipFill>
          <p:spPr>
            <a:xfrm>
              <a:off x="7751102" y="5087960"/>
              <a:ext cx="452803" cy="351588"/>
            </a:xfrm>
            <a:prstGeom prst="rect">
              <a:avLst/>
            </a:prstGeom>
          </p:spPr>
        </p:pic>
        <p:pic>
          <p:nvPicPr>
            <p:cNvPr id="324" name="Picture 323"/>
            <p:cNvPicPr>
              <a:picLocks noChangeAspect="1"/>
            </p:cNvPicPr>
            <p:nvPr/>
          </p:nvPicPr>
          <p:blipFill>
            <a:blip r:embed="rId5"/>
            <a:stretch>
              <a:fillRect/>
            </a:stretch>
          </p:blipFill>
          <p:spPr>
            <a:xfrm>
              <a:off x="5990726" y="5351212"/>
              <a:ext cx="452803" cy="351588"/>
            </a:xfrm>
            <a:prstGeom prst="rect">
              <a:avLst/>
            </a:prstGeom>
          </p:spPr>
        </p:pic>
        <p:pic>
          <p:nvPicPr>
            <p:cNvPr id="325" name="Picture 324"/>
            <p:cNvPicPr>
              <a:picLocks noChangeAspect="1"/>
            </p:cNvPicPr>
            <p:nvPr/>
          </p:nvPicPr>
          <p:blipFill>
            <a:blip r:embed="rId5"/>
            <a:stretch>
              <a:fillRect/>
            </a:stretch>
          </p:blipFill>
          <p:spPr>
            <a:xfrm>
              <a:off x="6312633" y="5351212"/>
              <a:ext cx="452803" cy="351588"/>
            </a:xfrm>
            <a:prstGeom prst="rect">
              <a:avLst/>
            </a:prstGeom>
          </p:spPr>
        </p:pic>
        <p:pic>
          <p:nvPicPr>
            <p:cNvPr id="326" name="Picture 325"/>
            <p:cNvPicPr>
              <a:picLocks noChangeAspect="1"/>
            </p:cNvPicPr>
            <p:nvPr/>
          </p:nvPicPr>
          <p:blipFill>
            <a:blip r:embed="rId5"/>
            <a:stretch>
              <a:fillRect/>
            </a:stretch>
          </p:blipFill>
          <p:spPr>
            <a:xfrm>
              <a:off x="6634540" y="5351212"/>
              <a:ext cx="452803" cy="351588"/>
            </a:xfrm>
            <a:prstGeom prst="rect">
              <a:avLst/>
            </a:prstGeom>
          </p:spPr>
        </p:pic>
        <p:pic>
          <p:nvPicPr>
            <p:cNvPr id="327" name="Picture 326"/>
            <p:cNvPicPr>
              <a:picLocks noChangeAspect="1"/>
            </p:cNvPicPr>
            <p:nvPr/>
          </p:nvPicPr>
          <p:blipFill>
            <a:blip r:embed="rId5"/>
            <a:stretch>
              <a:fillRect/>
            </a:stretch>
          </p:blipFill>
          <p:spPr>
            <a:xfrm>
              <a:off x="6956447" y="5351212"/>
              <a:ext cx="452803" cy="351588"/>
            </a:xfrm>
            <a:prstGeom prst="rect">
              <a:avLst/>
            </a:prstGeom>
          </p:spPr>
        </p:pic>
        <p:pic>
          <p:nvPicPr>
            <p:cNvPr id="328" name="Picture 327"/>
            <p:cNvPicPr>
              <a:picLocks noChangeAspect="1"/>
            </p:cNvPicPr>
            <p:nvPr/>
          </p:nvPicPr>
          <p:blipFill>
            <a:blip r:embed="rId5"/>
            <a:stretch>
              <a:fillRect/>
            </a:stretch>
          </p:blipFill>
          <p:spPr>
            <a:xfrm>
              <a:off x="7278354" y="5351212"/>
              <a:ext cx="452803" cy="351588"/>
            </a:xfrm>
            <a:prstGeom prst="rect">
              <a:avLst/>
            </a:prstGeom>
          </p:spPr>
        </p:pic>
        <p:pic>
          <p:nvPicPr>
            <p:cNvPr id="329" name="Picture 328"/>
            <p:cNvPicPr>
              <a:picLocks noChangeAspect="1"/>
            </p:cNvPicPr>
            <p:nvPr/>
          </p:nvPicPr>
          <p:blipFill>
            <a:blip r:embed="rId5"/>
            <a:stretch>
              <a:fillRect/>
            </a:stretch>
          </p:blipFill>
          <p:spPr>
            <a:xfrm>
              <a:off x="7600261" y="5351212"/>
              <a:ext cx="452803" cy="351588"/>
            </a:xfrm>
            <a:prstGeom prst="rect">
              <a:avLst/>
            </a:prstGeom>
          </p:spPr>
        </p:pic>
        <p:pic>
          <p:nvPicPr>
            <p:cNvPr id="330" name="Picture 329"/>
            <p:cNvPicPr>
              <a:picLocks noChangeAspect="1"/>
            </p:cNvPicPr>
            <p:nvPr/>
          </p:nvPicPr>
          <p:blipFill>
            <a:blip r:embed="rId5"/>
            <a:stretch>
              <a:fillRect/>
            </a:stretch>
          </p:blipFill>
          <p:spPr>
            <a:xfrm>
              <a:off x="7922169" y="5351212"/>
              <a:ext cx="452803" cy="351588"/>
            </a:xfrm>
            <a:prstGeom prst="rect">
              <a:avLst/>
            </a:prstGeom>
          </p:spPr>
        </p:pic>
      </p:grpSp>
      <p:grpSp>
        <p:nvGrpSpPr>
          <p:cNvPr id="419" name="Group 418"/>
          <p:cNvGrpSpPr/>
          <p:nvPr/>
        </p:nvGrpSpPr>
        <p:grpSpPr>
          <a:xfrm>
            <a:off x="1074924" y="4907330"/>
            <a:ext cx="752991" cy="398360"/>
            <a:chOff x="5895112" y="4653241"/>
            <a:chExt cx="2553945" cy="1351132"/>
          </a:xfrm>
        </p:grpSpPr>
        <p:grpSp>
          <p:nvGrpSpPr>
            <p:cNvPr id="420" name="Group 419"/>
            <p:cNvGrpSpPr/>
            <p:nvPr/>
          </p:nvGrpSpPr>
          <p:grpSpPr>
            <a:xfrm>
              <a:off x="5895112" y="4700790"/>
              <a:ext cx="2553945" cy="1303583"/>
              <a:chOff x="3734707" y="3021596"/>
              <a:chExt cx="4253880" cy="2526183"/>
            </a:xfrm>
          </p:grpSpPr>
          <p:sp>
            <p:nvSpPr>
              <p:cNvPr id="443"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4"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5"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6"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21" name="Picture 420"/>
            <p:cNvPicPr>
              <a:picLocks noChangeAspect="1"/>
            </p:cNvPicPr>
            <p:nvPr/>
          </p:nvPicPr>
          <p:blipFill>
            <a:blip r:embed="rId5"/>
            <a:stretch>
              <a:fillRect/>
            </a:stretch>
          </p:blipFill>
          <p:spPr>
            <a:xfrm>
              <a:off x="6436385" y="4653241"/>
              <a:ext cx="452803" cy="351588"/>
            </a:xfrm>
            <a:prstGeom prst="rect">
              <a:avLst/>
            </a:prstGeom>
          </p:spPr>
        </p:pic>
        <p:pic>
          <p:nvPicPr>
            <p:cNvPr id="422" name="Picture 421"/>
            <p:cNvPicPr>
              <a:picLocks noChangeAspect="1"/>
            </p:cNvPicPr>
            <p:nvPr/>
          </p:nvPicPr>
          <p:blipFill>
            <a:blip r:embed="rId5"/>
            <a:stretch>
              <a:fillRect/>
            </a:stretch>
          </p:blipFill>
          <p:spPr>
            <a:xfrm>
              <a:off x="6764417" y="4653241"/>
              <a:ext cx="452803" cy="351588"/>
            </a:xfrm>
            <a:prstGeom prst="rect">
              <a:avLst/>
            </a:prstGeom>
          </p:spPr>
        </p:pic>
        <p:pic>
          <p:nvPicPr>
            <p:cNvPr id="423" name="Picture 422"/>
            <p:cNvPicPr>
              <a:picLocks noChangeAspect="1"/>
            </p:cNvPicPr>
            <p:nvPr/>
          </p:nvPicPr>
          <p:blipFill>
            <a:blip r:embed="rId5"/>
            <a:stretch>
              <a:fillRect/>
            </a:stretch>
          </p:blipFill>
          <p:spPr>
            <a:xfrm>
              <a:off x="7420482" y="4653241"/>
              <a:ext cx="452803" cy="351588"/>
            </a:xfrm>
            <a:prstGeom prst="rect">
              <a:avLst/>
            </a:prstGeom>
          </p:spPr>
        </p:pic>
        <p:pic>
          <p:nvPicPr>
            <p:cNvPr id="424" name="Picture 423"/>
            <p:cNvPicPr>
              <a:picLocks noChangeAspect="1"/>
            </p:cNvPicPr>
            <p:nvPr/>
          </p:nvPicPr>
          <p:blipFill>
            <a:blip r:embed="rId5"/>
            <a:stretch>
              <a:fillRect/>
            </a:stretch>
          </p:blipFill>
          <p:spPr>
            <a:xfrm>
              <a:off x="6321203" y="4870694"/>
              <a:ext cx="452803" cy="351588"/>
            </a:xfrm>
            <a:prstGeom prst="rect">
              <a:avLst/>
            </a:prstGeom>
          </p:spPr>
        </p:pic>
        <p:pic>
          <p:nvPicPr>
            <p:cNvPr id="425" name="Picture 424"/>
            <p:cNvPicPr>
              <a:picLocks noChangeAspect="1"/>
            </p:cNvPicPr>
            <p:nvPr/>
          </p:nvPicPr>
          <p:blipFill>
            <a:blip r:embed="rId5"/>
            <a:stretch>
              <a:fillRect/>
            </a:stretch>
          </p:blipFill>
          <p:spPr>
            <a:xfrm>
              <a:off x="7092449" y="4653241"/>
              <a:ext cx="452803" cy="351588"/>
            </a:xfrm>
            <a:prstGeom prst="rect">
              <a:avLst/>
            </a:prstGeom>
          </p:spPr>
        </p:pic>
        <p:pic>
          <p:nvPicPr>
            <p:cNvPr id="426" name="Picture 425"/>
            <p:cNvPicPr>
              <a:picLocks noChangeAspect="1"/>
            </p:cNvPicPr>
            <p:nvPr/>
          </p:nvPicPr>
          <p:blipFill>
            <a:blip r:embed="rId5"/>
            <a:stretch>
              <a:fillRect/>
            </a:stretch>
          </p:blipFill>
          <p:spPr>
            <a:xfrm>
              <a:off x="6632529" y="4870694"/>
              <a:ext cx="452803" cy="351588"/>
            </a:xfrm>
            <a:prstGeom prst="rect">
              <a:avLst/>
            </a:prstGeom>
          </p:spPr>
        </p:pic>
        <p:pic>
          <p:nvPicPr>
            <p:cNvPr id="427" name="Picture 426"/>
            <p:cNvPicPr>
              <a:picLocks noChangeAspect="1"/>
            </p:cNvPicPr>
            <p:nvPr/>
          </p:nvPicPr>
          <p:blipFill>
            <a:blip r:embed="rId5"/>
            <a:stretch>
              <a:fillRect/>
            </a:stretch>
          </p:blipFill>
          <p:spPr>
            <a:xfrm>
              <a:off x="6943855" y="4870694"/>
              <a:ext cx="452803" cy="351588"/>
            </a:xfrm>
            <a:prstGeom prst="rect">
              <a:avLst/>
            </a:prstGeom>
          </p:spPr>
        </p:pic>
        <p:pic>
          <p:nvPicPr>
            <p:cNvPr id="428" name="Picture 427"/>
            <p:cNvPicPr>
              <a:picLocks noChangeAspect="1"/>
            </p:cNvPicPr>
            <p:nvPr/>
          </p:nvPicPr>
          <p:blipFill>
            <a:blip r:embed="rId5"/>
            <a:stretch>
              <a:fillRect/>
            </a:stretch>
          </p:blipFill>
          <p:spPr>
            <a:xfrm>
              <a:off x="7255181" y="4870694"/>
              <a:ext cx="452803" cy="351588"/>
            </a:xfrm>
            <a:prstGeom prst="rect">
              <a:avLst/>
            </a:prstGeom>
          </p:spPr>
        </p:pic>
        <p:pic>
          <p:nvPicPr>
            <p:cNvPr id="429" name="Picture 428"/>
            <p:cNvPicPr>
              <a:picLocks noChangeAspect="1"/>
            </p:cNvPicPr>
            <p:nvPr/>
          </p:nvPicPr>
          <p:blipFill>
            <a:blip r:embed="rId5"/>
            <a:stretch>
              <a:fillRect/>
            </a:stretch>
          </p:blipFill>
          <p:spPr>
            <a:xfrm>
              <a:off x="7566506" y="4870694"/>
              <a:ext cx="452803" cy="351588"/>
            </a:xfrm>
            <a:prstGeom prst="rect">
              <a:avLst/>
            </a:prstGeom>
          </p:spPr>
        </p:pic>
        <p:pic>
          <p:nvPicPr>
            <p:cNvPr id="430" name="Picture 429"/>
            <p:cNvPicPr>
              <a:picLocks noChangeAspect="1"/>
            </p:cNvPicPr>
            <p:nvPr/>
          </p:nvPicPr>
          <p:blipFill>
            <a:blip r:embed="rId5"/>
            <a:stretch>
              <a:fillRect/>
            </a:stretch>
          </p:blipFill>
          <p:spPr>
            <a:xfrm>
              <a:off x="6176883" y="5087960"/>
              <a:ext cx="452803" cy="351588"/>
            </a:xfrm>
            <a:prstGeom prst="rect">
              <a:avLst/>
            </a:prstGeom>
          </p:spPr>
        </p:pic>
        <p:pic>
          <p:nvPicPr>
            <p:cNvPr id="431" name="Picture 430"/>
            <p:cNvPicPr>
              <a:picLocks noChangeAspect="1"/>
            </p:cNvPicPr>
            <p:nvPr/>
          </p:nvPicPr>
          <p:blipFill>
            <a:blip r:embed="rId5"/>
            <a:stretch>
              <a:fillRect/>
            </a:stretch>
          </p:blipFill>
          <p:spPr>
            <a:xfrm>
              <a:off x="6491727" y="5087960"/>
              <a:ext cx="452803" cy="351588"/>
            </a:xfrm>
            <a:prstGeom prst="rect">
              <a:avLst/>
            </a:prstGeom>
          </p:spPr>
        </p:pic>
        <p:pic>
          <p:nvPicPr>
            <p:cNvPr id="432" name="Picture 431"/>
            <p:cNvPicPr>
              <a:picLocks noChangeAspect="1"/>
            </p:cNvPicPr>
            <p:nvPr/>
          </p:nvPicPr>
          <p:blipFill>
            <a:blip r:embed="rId5"/>
            <a:stretch>
              <a:fillRect/>
            </a:stretch>
          </p:blipFill>
          <p:spPr>
            <a:xfrm>
              <a:off x="6806571" y="5087960"/>
              <a:ext cx="452803" cy="351588"/>
            </a:xfrm>
            <a:prstGeom prst="rect">
              <a:avLst/>
            </a:prstGeom>
          </p:spPr>
        </p:pic>
        <p:pic>
          <p:nvPicPr>
            <p:cNvPr id="433" name="Picture 432"/>
            <p:cNvPicPr>
              <a:picLocks noChangeAspect="1"/>
            </p:cNvPicPr>
            <p:nvPr/>
          </p:nvPicPr>
          <p:blipFill>
            <a:blip r:embed="rId5"/>
            <a:stretch>
              <a:fillRect/>
            </a:stretch>
          </p:blipFill>
          <p:spPr>
            <a:xfrm>
              <a:off x="7121415" y="5087960"/>
              <a:ext cx="452803" cy="351588"/>
            </a:xfrm>
            <a:prstGeom prst="rect">
              <a:avLst/>
            </a:prstGeom>
          </p:spPr>
        </p:pic>
        <p:pic>
          <p:nvPicPr>
            <p:cNvPr id="434" name="Picture 433"/>
            <p:cNvPicPr>
              <a:picLocks noChangeAspect="1"/>
            </p:cNvPicPr>
            <p:nvPr/>
          </p:nvPicPr>
          <p:blipFill>
            <a:blip r:embed="rId5"/>
            <a:stretch>
              <a:fillRect/>
            </a:stretch>
          </p:blipFill>
          <p:spPr>
            <a:xfrm>
              <a:off x="7436259" y="5087960"/>
              <a:ext cx="452803" cy="351588"/>
            </a:xfrm>
            <a:prstGeom prst="rect">
              <a:avLst/>
            </a:prstGeom>
          </p:spPr>
        </p:pic>
        <p:pic>
          <p:nvPicPr>
            <p:cNvPr id="435" name="Picture 434"/>
            <p:cNvPicPr>
              <a:picLocks noChangeAspect="1"/>
            </p:cNvPicPr>
            <p:nvPr/>
          </p:nvPicPr>
          <p:blipFill>
            <a:blip r:embed="rId5"/>
            <a:stretch>
              <a:fillRect/>
            </a:stretch>
          </p:blipFill>
          <p:spPr>
            <a:xfrm>
              <a:off x="7751102" y="5087960"/>
              <a:ext cx="452803" cy="351588"/>
            </a:xfrm>
            <a:prstGeom prst="rect">
              <a:avLst/>
            </a:prstGeom>
          </p:spPr>
        </p:pic>
        <p:pic>
          <p:nvPicPr>
            <p:cNvPr id="436" name="Picture 435"/>
            <p:cNvPicPr>
              <a:picLocks noChangeAspect="1"/>
            </p:cNvPicPr>
            <p:nvPr/>
          </p:nvPicPr>
          <p:blipFill>
            <a:blip r:embed="rId5"/>
            <a:stretch>
              <a:fillRect/>
            </a:stretch>
          </p:blipFill>
          <p:spPr>
            <a:xfrm>
              <a:off x="5990726" y="5351212"/>
              <a:ext cx="452803" cy="351588"/>
            </a:xfrm>
            <a:prstGeom prst="rect">
              <a:avLst/>
            </a:prstGeom>
          </p:spPr>
        </p:pic>
        <p:pic>
          <p:nvPicPr>
            <p:cNvPr id="437" name="Picture 436"/>
            <p:cNvPicPr>
              <a:picLocks noChangeAspect="1"/>
            </p:cNvPicPr>
            <p:nvPr/>
          </p:nvPicPr>
          <p:blipFill>
            <a:blip r:embed="rId5"/>
            <a:stretch>
              <a:fillRect/>
            </a:stretch>
          </p:blipFill>
          <p:spPr>
            <a:xfrm>
              <a:off x="6312633" y="5351212"/>
              <a:ext cx="452803" cy="351588"/>
            </a:xfrm>
            <a:prstGeom prst="rect">
              <a:avLst/>
            </a:prstGeom>
          </p:spPr>
        </p:pic>
        <p:pic>
          <p:nvPicPr>
            <p:cNvPr id="438" name="Picture 437"/>
            <p:cNvPicPr>
              <a:picLocks noChangeAspect="1"/>
            </p:cNvPicPr>
            <p:nvPr/>
          </p:nvPicPr>
          <p:blipFill>
            <a:blip r:embed="rId5"/>
            <a:stretch>
              <a:fillRect/>
            </a:stretch>
          </p:blipFill>
          <p:spPr>
            <a:xfrm>
              <a:off x="6634540" y="5351212"/>
              <a:ext cx="452803" cy="351588"/>
            </a:xfrm>
            <a:prstGeom prst="rect">
              <a:avLst/>
            </a:prstGeom>
          </p:spPr>
        </p:pic>
        <p:pic>
          <p:nvPicPr>
            <p:cNvPr id="439" name="Picture 438"/>
            <p:cNvPicPr>
              <a:picLocks noChangeAspect="1"/>
            </p:cNvPicPr>
            <p:nvPr/>
          </p:nvPicPr>
          <p:blipFill>
            <a:blip r:embed="rId5"/>
            <a:stretch>
              <a:fillRect/>
            </a:stretch>
          </p:blipFill>
          <p:spPr>
            <a:xfrm>
              <a:off x="6956447" y="5351212"/>
              <a:ext cx="452803" cy="351588"/>
            </a:xfrm>
            <a:prstGeom prst="rect">
              <a:avLst/>
            </a:prstGeom>
          </p:spPr>
        </p:pic>
        <p:pic>
          <p:nvPicPr>
            <p:cNvPr id="440" name="Picture 439"/>
            <p:cNvPicPr>
              <a:picLocks noChangeAspect="1"/>
            </p:cNvPicPr>
            <p:nvPr/>
          </p:nvPicPr>
          <p:blipFill>
            <a:blip r:embed="rId5"/>
            <a:stretch>
              <a:fillRect/>
            </a:stretch>
          </p:blipFill>
          <p:spPr>
            <a:xfrm>
              <a:off x="7278354" y="5351212"/>
              <a:ext cx="452803" cy="351588"/>
            </a:xfrm>
            <a:prstGeom prst="rect">
              <a:avLst/>
            </a:prstGeom>
          </p:spPr>
        </p:pic>
        <p:pic>
          <p:nvPicPr>
            <p:cNvPr id="441" name="Picture 440"/>
            <p:cNvPicPr>
              <a:picLocks noChangeAspect="1"/>
            </p:cNvPicPr>
            <p:nvPr/>
          </p:nvPicPr>
          <p:blipFill>
            <a:blip r:embed="rId5"/>
            <a:stretch>
              <a:fillRect/>
            </a:stretch>
          </p:blipFill>
          <p:spPr>
            <a:xfrm>
              <a:off x="7600261" y="5351212"/>
              <a:ext cx="452803" cy="351588"/>
            </a:xfrm>
            <a:prstGeom prst="rect">
              <a:avLst/>
            </a:prstGeom>
          </p:spPr>
        </p:pic>
        <p:pic>
          <p:nvPicPr>
            <p:cNvPr id="442" name="Picture 441"/>
            <p:cNvPicPr>
              <a:picLocks noChangeAspect="1"/>
            </p:cNvPicPr>
            <p:nvPr/>
          </p:nvPicPr>
          <p:blipFill>
            <a:blip r:embed="rId5"/>
            <a:stretch>
              <a:fillRect/>
            </a:stretch>
          </p:blipFill>
          <p:spPr>
            <a:xfrm>
              <a:off x="7922169" y="5351212"/>
              <a:ext cx="452803" cy="351588"/>
            </a:xfrm>
            <a:prstGeom prst="rect">
              <a:avLst/>
            </a:prstGeom>
          </p:spPr>
        </p:pic>
      </p:grpSp>
      <p:grpSp>
        <p:nvGrpSpPr>
          <p:cNvPr id="501" name="Group 500"/>
          <p:cNvGrpSpPr/>
          <p:nvPr/>
        </p:nvGrpSpPr>
        <p:grpSpPr>
          <a:xfrm>
            <a:off x="895189" y="3461772"/>
            <a:ext cx="963549" cy="559373"/>
            <a:chOff x="3599399" y="3109247"/>
            <a:chExt cx="3714865" cy="2156603"/>
          </a:xfrm>
        </p:grpSpPr>
        <p:grpSp>
          <p:nvGrpSpPr>
            <p:cNvPr id="502" name="Group 501"/>
            <p:cNvGrpSpPr/>
            <p:nvPr/>
          </p:nvGrpSpPr>
          <p:grpSpPr>
            <a:xfrm>
              <a:off x="3599399" y="3369711"/>
              <a:ext cx="3714865" cy="1896139"/>
              <a:chOff x="3734707" y="3021596"/>
              <a:chExt cx="4253880" cy="2526183"/>
            </a:xfrm>
          </p:grpSpPr>
          <p:sp>
            <p:nvSpPr>
              <p:cNvPr id="523"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24"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25" name="Freeform: Shape 113"/>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26"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503" name="Picture 502"/>
            <p:cNvPicPr>
              <a:picLocks noChangeAspect="1"/>
            </p:cNvPicPr>
            <p:nvPr/>
          </p:nvPicPr>
          <p:blipFill>
            <a:blip r:embed="rId6"/>
            <a:stretch>
              <a:fillRect/>
            </a:stretch>
          </p:blipFill>
          <p:spPr>
            <a:xfrm>
              <a:off x="4194008" y="3521824"/>
              <a:ext cx="658629" cy="511406"/>
            </a:xfrm>
            <a:prstGeom prst="rect">
              <a:avLst/>
            </a:prstGeom>
          </p:spPr>
        </p:pic>
        <p:pic>
          <p:nvPicPr>
            <p:cNvPr id="504" name="Picture 503"/>
            <p:cNvPicPr>
              <a:picLocks noChangeAspect="1"/>
            </p:cNvPicPr>
            <p:nvPr/>
          </p:nvPicPr>
          <p:blipFill>
            <a:blip r:embed="rId6"/>
            <a:stretch>
              <a:fillRect/>
            </a:stretch>
          </p:blipFill>
          <p:spPr>
            <a:xfrm>
              <a:off x="4662241" y="3521824"/>
              <a:ext cx="658629" cy="511406"/>
            </a:xfrm>
            <a:prstGeom prst="rect">
              <a:avLst/>
            </a:prstGeom>
          </p:spPr>
        </p:pic>
        <p:pic>
          <p:nvPicPr>
            <p:cNvPr id="505" name="Picture 504"/>
            <p:cNvPicPr>
              <a:picLocks noChangeAspect="1"/>
            </p:cNvPicPr>
            <p:nvPr/>
          </p:nvPicPr>
          <p:blipFill>
            <a:blip r:embed="rId6"/>
            <a:stretch>
              <a:fillRect/>
            </a:stretch>
          </p:blipFill>
          <p:spPr>
            <a:xfrm>
              <a:off x="5130474" y="3521824"/>
              <a:ext cx="658629" cy="511406"/>
            </a:xfrm>
            <a:prstGeom prst="rect">
              <a:avLst/>
            </a:prstGeom>
          </p:spPr>
        </p:pic>
        <p:pic>
          <p:nvPicPr>
            <p:cNvPr id="506" name="Picture 505"/>
            <p:cNvPicPr>
              <a:picLocks noChangeAspect="1"/>
            </p:cNvPicPr>
            <p:nvPr/>
          </p:nvPicPr>
          <p:blipFill>
            <a:blip r:embed="rId6"/>
            <a:stretch>
              <a:fillRect/>
            </a:stretch>
          </p:blipFill>
          <p:spPr>
            <a:xfrm>
              <a:off x="5598707" y="3521824"/>
              <a:ext cx="658629" cy="511406"/>
            </a:xfrm>
            <a:prstGeom prst="rect">
              <a:avLst/>
            </a:prstGeom>
          </p:spPr>
        </p:pic>
        <p:pic>
          <p:nvPicPr>
            <p:cNvPr id="507" name="Picture 506"/>
            <p:cNvPicPr>
              <a:picLocks noChangeAspect="1"/>
            </p:cNvPicPr>
            <p:nvPr/>
          </p:nvPicPr>
          <p:blipFill>
            <a:blip r:embed="rId6"/>
            <a:stretch>
              <a:fillRect/>
            </a:stretch>
          </p:blipFill>
          <p:spPr>
            <a:xfrm>
              <a:off x="6066940" y="3521824"/>
              <a:ext cx="658629" cy="511406"/>
            </a:xfrm>
            <a:prstGeom prst="rect">
              <a:avLst/>
            </a:prstGeom>
          </p:spPr>
        </p:pic>
        <p:pic>
          <p:nvPicPr>
            <p:cNvPr id="508" name="Picture 507"/>
            <p:cNvPicPr>
              <a:picLocks noChangeAspect="1"/>
            </p:cNvPicPr>
            <p:nvPr/>
          </p:nvPicPr>
          <p:blipFill>
            <a:blip r:embed="rId6"/>
            <a:stretch>
              <a:fillRect/>
            </a:stretch>
          </p:blipFill>
          <p:spPr>
            <a:xfrm>
              <a:off x="5282092" y="3109247"/>
              <a:ext cx="658629" cy="511406"/>
            </a:xfrm>
            <a:prstGeom prst="rect">
              <a:avLst/>
            </a:prstGeom>
          </p:spPr>
        </p:pic>
        <p:pic>
          <p:nvPicPr>
            <p:cNvPr id="509" name="Picture 508"/>
            <p:cNvPicPr>
              <a:picLocks noChangeAspect="1"/>
            </p:cNvPicPr>
            <p:nvPr/>
          </p:nvPicPr>
          <p:blipFill>
            <a:blip r:embed="rId6"/>
            <a:stretch>
              <a:fillRect/>
            </a:stretch>
          </p:blipFill>
          <p:spPr>
            <a:xfrm>
              <a:off x="5750325" y="3109247"/>
              <a:ext cx="658629" cy="511406"/>
            </a:xfrm>
            <a:prstGeom prst="rect">
              <a:avLst/>
            </a:prstGeom>
          </p:spPr>
        </p:pic>
        <p:pic>
          <p:nvPicPr>
            <p:cNvPr id="510" name="Picture 509"/>
            <p:cNvPicPr>
              <a:picLocks noChangeAspect="1"/>
            </p:cNvPicPr>
            <p:nvPr/>
          </p:nvPicPr>
          <p:blipFill>
            <a:blip r:embed="rId6"/>
            <a:stretch>
              <a:fillRect/>
            </a:stretch>
          </p:blipFill>
          <p:spPr>
            <a:xfrm>
              <a:off x="3927990" y="3915104"/>
              <a:ext cx="658629" cy="511406"/>
            </a:xfrm>
            <a:prstGeom prst="rect">
              <a:avLst/>
            </a:prstGeom>
          </p:spPr>
        </p:pic>
        <p:pic>
          <p:nvPicPr>
            <p:cNvPr id="511" name="Picture 510"/>
            <p:cNvPicPr>
              <a:picLocks noChangeAspect="1"/>
            </p:cNvPicPr>
            <p:nvPr/>
          </p:nvPicPr>
          <p:blipFill>
            <a:blip r:embed="rId6"/>
            <a:stretch>
              <a:fillRect/>
            </a:stretch>
          </p:blipFill>
          <p:spPr>
            <a:xfrm>
              <a:off x="4396223" y="3915104"/>
              <a:ext cx="658629" cy="511406"/>
            </a:xfrm>
            <a:prstGeom prst="rect">
              <a:avLst/>
            </a:prstGeom>
          </p:spPr>
        </p:pic>
        <p:pic>
          <p:nvPicPr>
            <p:cNvPr id="512" name="Picture 511"/>
            <p:cNvPicPr>
              <a:picLocks noChangeAspect="1"/>
            </p:cNvPicPr>
            <p:nvPr/>
          </p:nvPicPr>
          <p:blipFill>
            <a:blip r:embed="rId6"/>
            <a:stretch>
              <a:fillRect/>
            </a:stretch>
          </p:blipFill>
          <p:spPr>
            <a:xfrm>
              <a:off x="4864456" y="3915104"/>
              <a:ext cx="658629" cy="511406"/>
            </a:xfrm>
            <a:prstGeom prst="rect">
              <a:avLst/>
            </a:prstGeom>
          </p:spPr>
        </p:pic>
        <p:pic>
          <p:nvPicPr>
            <p:cNvPr id="513" name="Picture 512"/>
            <p:cNvPicPr>
              <a:picLocks noChangeAspect="1"/>
            </p:cNvPicPr>
            <p:nvPr/>
          </p:nvPicPr>
          <p:blipFill>
            <a:blip r:embed="rId6"/>
            <a:stretch>
              <a:fillRect/>
            </a:stretch>
          </p:blipFill>
          <p:spPr>
            <a:xfrm>
              <a:off x="5332689" y="3915104"/>
              <a:ext cx="658629" cy="511406"/>
            </a:xfrm>
            <a:prstGeom prst="rect">
              <a:avLst/>
            </a:prstGeom>
          </p:spPr>
        </p:pic>
        <p:pic>
          <p:nvPicPr>
            <p:cNvPr id="514" name="Picture 513"/>
            <p:cNvPicPr>
              <a:picLocks noChangeAspect="1"/>
            </p:cNvPicPr>
            <p:nvPr/>
          </p:nvPicPr>
          <p:blipFill>
            <a:blip r:embed="rId6"/>
            <a:stretch>
              <a:fillRect/>
            </a:stretch>
          </p:blipFill>
          <p:spPr>
            <a:xfrm>
              <a:off x="5800922" y="3915104"/>
              <a:ext cx="658629" cy="511406"/>
            </a:xfrm>
            <a:prstGeom prst="rect">
              <a:avLst/>
            </a:prstGeom>
          </p:spPr>
        </p:pic>
        <p:pic>
          <p:nvPicPr>
            <p:cNvPr id="515" name="Picture 514"/>
            <p:cNvPicPr>
              <a:picLocks noChangeAspect="1"/>
            </p:cNvPicPr>
            <p:nvPr/>
          </p:nvPicPr>
          <p:blipFill>
            <a:blip r:embed="rId6"/>
            <a:stretch>
              <a:fillRect/>
            </a:stretch>
          </p:blipFill>
          <p:spPr>
            <a:xfrm>
              <a:off x="6269155" y="3915104"/>
              <a:ext cx="658629" cy="511406"/>
            </a:xfrm>
            <a:prstGeom prst="rect">
              <a:avLst/>
            </a:prstGeom>
          </p:spPr>
        </p:pic>
        <p:pic>
          <p:nvPicPr>
            <p:cNvPr id="516" name="Picture 515"/>
            <p:cNvPicPr>
              <a:picLocks noChangeAspect="1"/>
            </p:cNvPicPr>
            <p:nvPr/>
          </p:nvPicPr>
          <p:blipFill>
            <a:blip r:embed="rId6"/>
            <a:stretch>
              <a:fillRect/>
            </a:stretch>
          </p:blipFill>
          <p:spPr>
            <a:xfrm>
              <a:off x="3700375" y="4315788"/>
              <a:ext cx="658629" cy="511406"/>
            </a:xfrm>
            <a:prstGeom prst="rect">
              <a:avLst/>
            </a:prstGeom>
          </p:spPr>
        </p:pic>
        <p:pic>
          <p:nvPicPr>
            <p:cNvPr id="517" name="Picture 516"/>
            <p:cNvPicPr>
              <a:picLocks noChangeAspect="1"/>
            </p:cNvPicPr>
            <p:nvPr/>
          </p:nvPicPr>
          <p:blipFill>
            <a:blip r:embed="rId6"/>
            <a:stretch>
              <a:fillRect/>
            </a:stretch>
          </p:blipFill>
          <p:spPr>
            <a:xfrm>
              <a:off x="4168608" y="4315788"/>
              <a:ext cx="658629" cy="511406"/>
            </a:xfrm>
            <a:prstGeom prst="rect">
              <a:avLst/>
            </a:prstGeom>
          </p:spPr>
        </p:pic>
        <p:pic>
          <p:nvPicPr>
            <p:cNvPr id="518" name="Picture 517"/>
            <p:cNvPicPr>
              <a:picLocks noChangeAspect="1"/>
            </p:cNvPicPr>
            <p:nvPr/>
          </p:nvPicPr>
          <p:blipFill>
            <a:blip r:embed="rId6"/>
            <a:stretch>
              <a:fillRect/>
            </a:stretch>
          </p:blipFill>
          <p:spPr>
            <a:xfrm>
              <a:off x="4636841" y="4315788"/>
              <a:ext cx="658629" cy="511406"/>
            </a:xfrm>
            <a:prstGeom prst="rect">
              <a:avLst/>
            </a:prstGeom>
          </p:spPr>
        </p:pic>
        <p:pic>
          <p:nvPicPr>
            <p:cNvPr id="519" name="Picture 518"/>
            <p:cNvPicPr>
              <a:picLocks noChangeAspect="1"/>
            </p:cNvPicPr>
            <p:nvPr/>
          </p:nvPicPr>
          <p:blipFill>
            <a:blip r:embed="rId6"/>
            <a:stretch>
              <a:fillRect/>
            </a:stretch>
          </p:blipFill>
          <p:spPr>
            <a:xfrm>
              <a:off x="5105074" y="4315788"/>
              <a:ext cx="658629" cy="511406"/>
            </a:xfrm>
            <a:prstGeom prst="rect">
              <a:avLst/>
            </a:prstGeom>
          </p:spPr>
        </p:pic>
        <p:pic>
          <p:nvPicPr>
            <p:cNvPr id="520" name="Picture 519"/>
            <p:cNvPicPr>
              <a:picLocks noChangeAspect="1"/>
            </p:cNvPicPr>
            <p:nvPr/>
          </p:nvPicPr>
          <p:blipFill>
            <a:blip r:embed="rId6"/>
            <a:stretch>
              <a:fillRect/>
            </a:stretch>
          </p:blipFill>
          <p:spPr>
            <a:xfrm>
              <a:off x="5573307" y="4315788"/>
              <a:ext cx="658629" cy="511406"/>
            </a:xfrm>
            <a:prstGeom prst="rect">
              <a:avLst/>
            </a:prstGeom>
          </p:spPr>
        </p:pic>
        <p:pic>
          <p:nvPicPr>
            <p:cNvPr id="521" name="Picture 520"/>
            <p:cNvPicPr>
              <a:picLocks noChangeAspect="1"/>
            </p:cNvPicPr>
            <p:nvPr/>
          </p:nvPicPr>
          <p:blipFill>
            <a:blip r:embed="rId6"/>
            <a:stretch>
              <a:fillRect/>
            </a:stretch>
          </p:blipFill>
          <p:spPr>
            <a:xfrm>
              <a:off x="6041540" y="4315788"/>
              <a:ext cx="658629" cy="511406"/>
            </a:xfrm>
            <a:prstGeom prst="rect">
              <a:avLst/>
            </a:prstGeom>
          </p:spPr>
        </p:pic>
        <p:pic>
          <p:nvPicPr>
            <p:cNvPr id="522" name="Picture 521"/>
            <p:cNvPicPr>
              <a:picLocks noChangeAspect="1"/>
            </p:cNvPicPr>
            <p:nvPr/>
          </p:nvPicPr>
          <p:blipFill>
            <a:blip r:embed="rId6"/>
            <a:stretch>
              <a:fillRect/>
            </a:stretch>
          </p:blipFill>
          <p:spPr>
            <a:xfrm>
              <a:off x="6509774" y="4315788"/>
              <a:ext cx="658629" cy="511406"/>
            </a:xfrm>
            <a:prstGeom prst="rect">
              <a:avLst/>
            </a:prstGeom>
          </p:spPr>
        </p:pic>
      </p:grpSp>
      <p:pic>
        <p:nvPicPr>
          <p:cNvPr id="587" name="Picture 586"/>
          <p:cNvPicPr>
            <a:picLocks noChangeAspect="1"/>
          </p:cNvPicPr>
          <p:nvPr/>
        </p:nvPicPr>
        <p:blipFill rotWithShape="1">
          <a:blip r:embed="rId7"/>
          <a:srcRect l="8750" t="18175" r="5717" b="58049"/>
          <a:stretch/>
        </p:blipFill>
        <p:spPr>
          <a:xfrm>
            <a:off x="5760520" y="4977516"/>
            <a:ext cx="2200170" cy="1455089"/>
          </a:xfrm>
          <a:prstGeom prst="rect">
            <a:avLst/>
          </a:prstGeom>
        </p:spPr>
      </p:pic>
      <p:sp>
        <p:nvSpPr>
          <p:cNvPr id="646" name="Freeform: Shape 3"/>
          <p:cNvSpPr/>
          <p:nvPr/>
        </p:nvSpPr>
        <p:spPr>
          <a:xfrm>
            <a:off x="5546606" y="3259773"/>
            <a:ext cx="2458960" cy="2859358"/>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8">
              <a:grayscl/>
              <a:extLst>
                <a:ext uri="{BEBA8EAE-BF5A-486C-A8C5-ECC9F3942E4B}">
                  <a14:imgProps xmlns:a14="http://schemas.microsoft.com/office/drawing/2010/main">
                    <a14:imgLayer r:embed="rId9">
                      <a14:imgEffect>
                        <a14:colorTemperature colorTemp="11200"/>
                      </a14:imgEffect>
                      <a14:imgEffect>
                        <a14:saturation sat="0"/>
                      </a14:imgEffect>
                    </a14:imgLayer>
                  </a14:imgProps>
                </a:ext>
              </a:extLst>
            </a:blip>
            <a:srcRect/>
            <a:stretch>
              <a:fillRect l="-1" r="-196772"/>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454" name="Group 453"/>
          <p:cNvGrpSpPr/>
          <p:nvPr/>
        </p:nvGrpSpPr>
        <p:grpSpPr>
          <a:xfrm>
            <a:off x="5941111" y="3892191"/>
            <a:ext cx="1143302" cy="1113082"/>
            <a:chOff x="3599399" y="3109247"/>
            <a:chExt cx="3714865" cy="2156604"/>
          </a:xfrm>
        </p:grpSpPr>
        <p:grpSp>
          <p:nvGrpSpPr>
            <p:cNvPr id="455" name="Group 454"/>
            <p:cNvGrpSpPr/>
            <p:nvPr/>
          </p:nvGrpSpPr>
          <p:grpSpPr>
            <a:xfrm>
              <a:off x="3599399" y="3369711"/>
              <a:ext cx="3714865" cy="1896140"/>
              <a:chOff x="3734707" y="3021595"/>
              <a:chExt cx="4253880" cy="2526184"/>
            </a:xfrm>
          </p:grpSpPr>
          <p:sp>
            <p:nvSpPr>
              <p:cNvPr id="476" name="Rectangle: Rounded Corners 30"/>
              <p:cNvSpPr/>
              <p:nvPr/>
            </p:nvSpPr>
            <p:spPr>
              <a:xfrm>
                <a:off x="3770108" y="3021595"/>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7"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8" name="Freeform: Shape 29"/>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79"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56" name="Picture 455"/>
            <p:cNvPicPr>
              <a:picLocks noChangeAspect="1"/>
            </p:cNvPicPr>
            <p:nvPr/>
          </p:nvPicPr>
          <p:blipFill>
            <a:blip r:embed="rId6"/>
            <a:stretch>
              <a:fillRect/>
            </a:stretch>
          </p:blipFill>
          <p:spPr>
            <a:xfrm>
              <a:off x="4194008" y="3521824"/>
              <a:ext cx="658629" cy="511406"/>
            </a:xfrm>
            <a:prstGeom prst="rect">
              <a:avLst/>
            </a:prstGeom>
          </p:spPr>
        </p:pic>
        <p:pic>
          <p:nvPicPr>
            <p:cNvPr id="457" name="Picture 456"/>
            <p:cNvPicPr>
              <a:picLocks noChangeAspect="1"/>
            </p:cNvPicPr>
            <p:nvPr/>
          </p:nvPicPr>
          <p:blipFill>
            <a:blip r:embed="rId6"/>
            <a:stretch>
              <a:fillRect/>
            </a:stretch>
          </p:blipFill>
          <p:spPr>
            <a:xfrm>
              <a:off x="4662241" y="3521824"/>
              <a:ext cx="658629" cy="511406"/>
            </a:xfrm>
            <a:prstGeom prst="rect">
              <a:avLst/>
            </a:prstGeom>
          </p:spPr>
        </p:pic>
        <p:pic>
          <p:nvPicPr>
            <p:cNvPr id="458" name="Picture 457"/>
            <p:cNvPicPr>
              <a:picLocks noChangeAspect="1"/>
            </p:cNvPicPr>
            <p:nvPr/>
          </p:nvPicPr>
          <p:blipFill>
            <a:blip r:embed="rId6"/>
            <a:stretch>
              <a:fillRect/>
            </a:stretch>
          </p:blipFill>
          <p:spPr>
            <a:xfrm>
              <a:off x="5130474" y="3521824"/>
              <a:ext cx="658629" cy="511406"/>
            </a:xfrm>
            <a:prstGeom prst="rect">
              <a:avLst/>
            </a:prstGeom>
          </p:spPr>
        </p:pic>
        <p:pic>
          <p:nvPicPr>
            <p:cNvPr id="459" name="Picture 458"/>
            <p:cNvPicPr>
              <a:picLocks noChangeAspect="1"/>
            </p:cNvPicPr>
            <p:nvPr/>
          </p:nvPicPr>
          <p:blipFill>
            <a:blip r:embed="rId6"/>
            <a:stretch>
              <a:fillRect/>
            </a:stretch>
          </p:blipFill>
          <p:spPr>
            <a:xfrm>
              <a:off x="5598707" y="3521824"/>
              <a:ext cx="658629" cy="511406"/>
            </a:xfrm>
            <a:prstGeom prst="rect">
              <a:avLst/>
            </a:prstGeom>
          </p:spPr>
        </p:pic>
        <p:pic>
          <p:nvPicPr>
            <p:cNvPr id="460" name="Picture 459"/>
            <p:cNvPicPr>
              <a:picLocks noChangeAspect="1"/>
            </p:cNvPicPr>
            <p:nvPr/>
          </p:nvPicPr>
          <p:blipFill>
            <a:blip r:embed="rId6"/>
            <a:stretch>
              <a:fillRect/>
            </a:stretch>
          </p:blipFill>
          <p:spPr>
            <a:xfrm>
              <a:off x="6066940" y="3521824"/>
              <a:ext cx="658629" cy="511406"/>
            </a:xfrm>
            <a:prstGeom prst="rect">
              <a:avLst/>
            </a:prstGeom>
          </p:spPr>
        </p:pic>
        <p:pic>
          <p:nvPicPr>
            <p:cNvPr id="461" name="Picture 460"/>
            <p:cNvPicPr>
              <a:picLocks noChangeAspect="1"/>
            </p:cNvPicPr>
            <p:nvPr/>
          </p:nvPicPr>
          <p:blipFill>
            <a:blip r:embed="rId6"/>
            <a:stretch>
              <a:fillRect/>
            </a:stretch>
          </p:blipFill>
          <p:spPr>
            <a:xfrm>
              <a:off x="5282092" y="3109247"/>
              <a:ext cx="658629" cy="511406"/>
            </a:xfrm>
            <a:prstGeom prst="rect">
              <a:avLst/>
            </a:prstGeom>
          </p:spPr>
        </p:pic>
        <p:pic>
          <p:nvPicPr>
            <p:cNvPr id="462" name="Picture 461"/>
            <p:cNvPicPr>
              <a:picLocks noChangeAspect="1"/>
            </p:cNvPicPr>
            <p:nvPr/>
          </p:nvPicPr>
          <p:blipFill>
            <a:blip r:embed="rId6"/>
            <a:stretch>
              <a:fillRect/>
            </a:stretch>
          </p:blipFill>
          <p:spPr>
            <a:xfrm>
              <a:off x="5750325" y="3109247"/>
              <a:ext cx="658629" cy="511406"/>
            </a:xfrm>
            <a:prstGeom prst="rect">
              <a:avLst/>
            </a:prstGeom>
          </p:spPr>
        </p:pic>
        <p:pic>
          <p:nvPicPr>
            <p:cNvPr id="463" name="Picture 462"/>
            <p:cNvPicPr>
              <a:picLocks noChangeAspect="1"/>
            </p:cNvPicPr>
            <p:nvPr/>
          </p:nvPicPr>
          <p:blipFill>
            <a:blip r:embed="rId6"/>
            <a:stretch>
              <a:fillRect/>
            </a:stretch>
          </p:blipFill>
          <p:spPr>
            <a:xfrm>
              <a:off x="3927990" y="3915104"/>
              <a:ext cx="658629" cy="511406"/>
            </a:xfrm>
            <a:prstGeom prst="rect">
              <a:avLst/>
            </a:prstGeom>
          </p:spPr>
        </p:pic>
        <p:pic>
          <p:nvPicPr>
            <p:cNvPr id="464" name="Picture 463"/>
            <p:cNvPicPr>
              <a:picLocks noChangeAspect="1"/>
            </p:cNvPicPr>
            <p:nvPr/>
          </p:nvPicPr>
          <p:blipFill>
            <a:blip r:embed="rId6"/>
            <a:stretch>
              <a:fillRect/>
            </a:stretch>
          </p:blipFill>
          <p:spPr>
            <a:xfrm>
              <a:off x="4396223" y="3915104"/>
              <a:ext cx="658629" cy="511406"/>
            </a:xfrm>
            <a:prstGeom prst="rect">
              <a:avLst/>
            </a:prstGeom>
          </p:spPr>
        </p:pic>
        <p:pic>
          <p:nvPicPr>
            <p:cNvPr id="465" name="Picture 464"/>
            <p:cNvPicPr>
              <a:picLocks noChangeAspect="1"/>
            </p:cNvPicPr>
            <p:nvPr/>
          </p:nvPicPr>
          <p:blipFill>
            <a:blip r:embed="rId6"/>
            <a:stretch>
              <a:fillRect/>
            </a:stretch>
          </p:blipFill>
          <p:spPr>
            <a:xfrm>
              <a:off x="4864456" y="3915104"/>
              <a:ext cx="658629" cy="511406"/>
            </a:xfrm>
            <a:prstGeom prst="rect">
              <a:avLst/>
            </a:prstGeom>
          </p:spPr>
        </p:pic>
        <p:pic>
          <p:nvPicPr>
            <p:cNvPr id="466" name="Picture 465"/>
            <p:cNvPicPr>
              <a:picLocks noChangeAspect="1"/>
            </p:cNvPicPr>
            <p:nvPr/>
          </p:nvPicPr>
          <p:blipFill>
            <a:blip r:embed="rId6"/>
            <a:stretch>
              <a:fillRect/>
            </a:stretch>
          </p:blipFill>
          <p:spPr>
            <a:xfrm>
              <a:off x="5332689" y="3915104"/>
              <a:ext cx="658629" cy="511406"/>
            </a:xfrm>
            <a:prstGeom prst="rect">
              <a:avLst/>
            </a:prstGeom>
          </p:spPr>
        </p:pic>
        <p:pic>
          <p:nvPicPr>
            <p:cNvPr id="467" name="Picture 466"/>
            <p:cNvPicPr>
              <a:picLocks noChangeAspect="1"/>
            </p:cNvPicPr>
            <p:nvPr/>
          </p:nvPicPr>
          <p:blipFill>
            <a:blip r:embed="rId6"/>
            <a:stretch>
              <a:fillRect/>
            </a:stretch>
          </p:blipFill>
          <p:spPr>
            <a:xfrm>
              <a:off x="5800922" y="3915104"/>
              <a:ext cx="658629" cy="511406"/>
            </a:xfrm>
            <a:prstGeom prst="rect">
              <a:avLst/>
            </a:prstGeom>
          </p:spPr>
        </p:pic>
        <p:pic>
          <p:nvPicPr>
            <p:cNvPr id="468" name="Picture 467"/>
            <p:cNvPicPr>
              <a:picLocks noChangeAspect="1"/>
            </p:cNvPicPr>
            <p:nvPr/>
          </p:nvPicPr>
          <p:blipFill>
            <a:blip r:embed="rId6"/>
            <a:stretch>
              <a:fillRect/>
            </a:stretch>
          </p:blipFill>
          <p:spPr>
            <a:xfrm>
              <a:off x="6269155" y="3915104"/>
              <a:ext cx="658629" cy="511406"/>
            </a:xfrm>
            <a:prstGeom prst="rect">
              <a:avLst/>
            </a:prstGeom>
          </p:spPr>
        </p:pic>
        <p:pic>
          <p:nvPicPr>
            <p:cNvPr id="469" name="Picture 468"/>
            <p:cNvPicPr>
              <a:picLocks noChangeAspect="1"/>
            </p:cNvPicPr>
            <p:nvPr/>
          </p:nvPicPr>
          <p:blipFill>
            <a:blip r:embed="rId6"/>
            <a:stretch>
              <a:fillRect/>
            </a:stretch>
          </p:blipFill>
          <p:spPr>
            <a:xfrm>
              <a:off x="3700375" y="4315788"/>
              <a:ext cx="658629" cy="511406"/>
            </a:xfrm>
            <a:prstGeom prst="rect">
              <a:avLst/>
            </a:prstGeom>
          </p:spPr>
        </p:pic>
        <p:pic>
          <p:nvPicPr>
            <p:cNvPr id="470" name="Picture 469"/>
            <p:cNvPicPr>
              <a:picLocks noChangeAspect="1"/>
            </p:cNvPicPr>
            <p:nvPr/>
          </p:nvPicPr>
          <p:blipFill>
            <a:blip r:embed="rId6"/>
            <a:stretch>
              <a:fillRect/>
            </a:stretch>
          </p:blipFill>
          <p:spPr>
            <a:xfrm>
              <a:off x="4168608" y="4315788"/>
              <a:ext cx="658629" cy="511406"/>
            </a:xfrm>
            <a:prstGeom prst="rect">
              <a:avLst/>
            </a:prstGeom>
          </p:spPr>
        </p:pic>
        <p:pic>
          <p:nvPicPr>
            <p:cNvPr id="471" name="Picture 470"/>
            <p:cNvPicPr>
              <a:picLocks noChangeAspect="1"/>
            </p:cNvPicPr>
            <p:nvPr/>
          </p:nvPicPr>
          <p:blipFill>
            <a:blip r:embed="rId6"/>
            <a:stretch>
              <a:fillRect/>
            </a:stretch>
          </p:blipFill>
          <p:spPr>
            <a:xfrm>
              <a:off x="4636841" y="4315788"/>
              <a:ext cx="658629" cy="511406"/>
            </a:xfrm>
            <a:prstGeom prst="rect">
              <a:avLst/>
            </a:prstGeom>
          </p:spPr>
        </p:pic>
        <p:pic>
          <p:nvPicPr>
            <p:cNvPr id="472" name="Picture 471"/>
            <p:cNvPicPr>
              <a:picLocks noChangeAspect="1"/>
            </p:cNvPicPr>
            <p:nvPr/>
          </p:nvPicPr>
          <p:blipFill>
            <a:blip r:embed="rId6"/>
            <a:stretch>
              <a:fillRect/>
            </a:stretch>
          </p:blipFill>
          <p:spPr>
            <a:xfrm>
              <a:off x="5105074" y="4315788"/>
              <a:ext cx="658629" cy="511406"/>
            </a:xfrm>
            <a:prstGeom prst="rect">
              <a:avLst/>
            </a:prstGeom>
          </p:spPr>
        </p:pic>
        <p:pic>
          <p:nvPicPr>
            <p:cNvPr id="473" name="Picture 472"/>
            <p:cNvPicPr>
              <a:picLocks noChangeAspect="1"/>
            </p:cNvPicPr>
            <p:nvPr/>
          </p:nvPicPr>
          <p:blipFill>
            <a:blip r:embed="rId6"/>
            <a:stretch>
              <a:fillRect/>
            </a:stretch>
          </p:blipFill>
          <p:spPr>
            <a:xfrm>
              <a:off x="5573307" y="4315788"/>
              <a:ext cx="658629" cy="511406"/>
            </a:xfrm>
            <a:prstGeom prst="rect">
              <a:avLst/>
            </a:prstGeom>
          </p:spPr>
        </p:pic>
        <p:pic>
          <p:nvPicPr>
            <p:cNvPr id="474" name="Picture 473"/>
            <p:cNvPicPr>
              <a:picLocks noChangeAspect="1"/>
            </p:cNvPicPr>
            <p:nvPr/>
          </p:nvPicPr>
          <p:blipFill>
            <a:blip r:embed="rId6"/>
            <a:stretch>
              <a:fillRect/>
            </a:stretch>
          </p:blipFill>
          <p:spPr>
            <a:xfrm>
              <a:off x="6041540" y="4315788"/>
              <a:ext cx="658629" cy="511406"/>
            </a:xfrm>
            <a:prstGeom prst="rect">
              <a:avLst/>
            </a:prstGeom>
          </p:spPr>
        </p:pic>
        <p:pic>
          <p:nvPicPr>
            <p:cNvPr id="475" name="Picture 474"/>
            <p:cNvPicPr>
              <a:picLocks noChangeAspect="1"/>
            </p:cNvPicPr>
            <p:nvPr/>
          </p:nvPicPr>
          <p:blipFill>
            <a:blip r:embed="rId6"/>
            <a:stretch>
              <a:fillRect/>
            </a:stretch>
          </p:blipFill>
          <p:spPr>
            <a:xfrm>
              <a:off x="6509774" y="4315788"/>
              <a:ext cx="658629" cy="511406"/>
            </a:xfrm>
            <a:prstGeom prst="rect">
              <a:avLst/>
            </a:prstGeom>
          </p:spPr>
        </p:pic>
      </p:grpSp>
      <p:grpSp>
        <p:nvGrpSpPr>
          <p:cNvPr id="656" name="Group 655"/>
          <p:cNvGrpSpPr/>
          <p:nvPr/>
        </p:nvGrpSpPr>
        <p:grpSpPr>
          <a:xfrm>
            <a:off x="3103193" y="2759904"/>
            <a:ext cx="1624017" cy="3510405"/>
            <a:chOff x="-2807430" y="2957609"/>
            <a:chExt cx="1400034" cy="3049055"/>
          </a:xfrm>
        </p:grpSpPr>
        <p:grpSp>
          <p:nvGrpSpPr>
            <p:cNvPr id="657" name="Group 656">
              <a:extLst>
                <a:ext uri="{FF2B5EF4-FFF2-40B4-BE49-F238E27FC236}">
                  <a16:creationId xmlns:a16="http://schemas.microsoft.com/office/drawing/2014/main" id="{D2F51E0E-2989-4857-A6F8-F4FBA734E555}"/>
                </a:ext>
              </a:extLst>
            </p:cNvPr>
            <p:cNvGrpSpPr/>
            <p:nvPr/>
          </p:nvGrpSpPr>
          <p:grpSpPr>
            <a:xfrm>
              <a:off x="-2125247" y="5735089"/>
              <a:ext cx="222681" cy="271575"/>
              <a:chOff x="3312043" y="4084938"/>
              <a:chExt cx="189762" cy="211269"/>
            </a:xfrm>
          </p:grpSpPr>
          <p:sp>
            <p:nvSpPr>
              <p:cNvPr id="695" name="Chord 694">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96" name="Chord 695">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658" name="Flowchart: Manual Operation 26">
              <a:extLst>
                <a:ext uri="{FF2B5EF4-FFF2-40B4-BE49-F238E27FC236}">
                  <a16:creationId xmlns:a16="http://schemas.microsoft.com/office/drawing/2014/main" id="{A5F05AE2-D9C4-4144-B622-7BFF032F4DCA}"/>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659" name="Group 658">
              <a:extLst>
                <a:ext uri="{FF2B5EF4-FFF2-40B4-BE49-F238E27FC236}">
                  <a16:creationId xmlns:a16="http://schemas.microsoft.com/office/drawing/2014/main" id="{A84A22F0-8884-4334-B2AA-2A58106B4576}"/>
                </a:ext>
              </a:extLst>
            </p:cNvPr>
            <p:cNvGrpSpPr/>
            <p:nvPr/>
          </p:nvGrpSpPr>
          <p:grpSpPr>
            <a:xfrm>
              <a:off x="-2484197" y="5714408"/>
              <a:ext cx="222681" cy="271575"/>
              <a:chOff x="3312043" y="4084938"/>
              <a:chExt cx="189762" cy="211269"/>
            </a:xfrm>
          </p:grpSpPr>
          <p:sp>
            <p:nvSpPr>
              <p:cNvPr id="693" name="Chord 692">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94" name="Chord 693">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660" name="Rectangle: Single Corner Snipped 29">
              <a:extLst>
                <a:ext uri="{FF2B5EF4-FFF2-40B4-BE49-F238E27FC236}">
                  <a16:creationId xmlns:a16="http://schemas.microsoft.com/office/drawing/2014/main" id="{C76E088E-E943-4AF6-A881-8E68721597CF}"/>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1" name="Oval 660">
              <a:extLst>
                <a:ext uri="{FF2B5EF4-FFF2-40B4-BE49-F238E27FC236}">
                  <a16:creationId xmlns:a16="http://schemas.microsoft.com/office/drawing/2014/main" id="{B0A2CECB-07BA-49A0-8A3C-9AE626A91F42}"/>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62" name="Oval 661">
              <a:extLst>
                <a:ext uri="{FF2B5EF4-FFF2-40B4-BE49-F238E27FC236}">
                  <a16:creationId xmlns:a16="http://schemas.microsoft.com/office/drawing/2014/main" id="{D4E25FFE-8E2D-44AE-9FE9-F89011C20DE1}"/>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3" name="Flowchart: Off-page Connector 662">
              <a:extLst>
                <a:ext uri="{FF2B5EF4-FFF2-40B4-BE49-F238E27FC236}">
                  <a16:creationId xmlns:a16="http://schemas.microsoft.com/office/drawing/2014/main" id="{FD9BBEEC-2E7F-4644-9B7D-AFE4AD4590B3}"/>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4" name="Oval 663">
              <a:extLst>
                <a:ext uri="{FF2B5EF4-FFF2-40B4-BE49-F238E27FC236}">
                  <a16:creationId xmlns:a16="http://schemas.microsoft.com/office/drawing/2014/main" id="{BAEA32EF-1694-4CAA-9ECB-C849A3E4BE3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5" name="Flowchart: Terminator 664">
              <a:extLst>
                <a:ext uri="{FF2B5EF4-FFF2-40B4-BE49-F238E27FC236}">
                  <a16:creationId xmlns:a16="http://schemas.microsoft.com/office/drawing/2014/main" id="{85A3D02B-A40B-4A98-B563-F1C5AD148CE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6" name="Flowchart: Terminator 665">
              <a:extLst>
                <a:ext uri="{FF2B5EF4-FFF2-40B4-BE49-F238E27FC236}">
                  <a16:creationId xmlns:a16="http://schemas.microsoft.com/office/drawing/2014/main" id="{957F30C7-BA9D-4D98-851D-06F10CC55D27}"/>
                </a:ext>
              </a:extLst>
            </p:cNvPr>
            <p:cNvSpPr/>
            <p:nvPr/>
          </p:nvSpPr>
          <p:spPr>
            <a:xfrm rot="11831350">
              <a:off x="-1858745" y="4300405"/>
              <a:ext cx="125421" cy="184312"/>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7" name="Flowchart: Delay 666">
              <a:extLst>
                <a:ext uri="{FF2B5EF4-FFF2-40B4-BE49-F238E27FC236}">
                  <a16:creationId xmlns:a16="http://schemas.microsoft.com/office/drawing/2014/main" id="{EE0ECD34-0A07-4DBA-963F-38208DCF7C3E}"/>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68" name="Oval 667">
              <a:extLst>
                <a:ext uri="{FF2B5EF4-FFF2-40B4-BE49-F238E27FC236}">
                  <a16:creationId xmlns:a16="http://schemas.microsoft.com/office/drawing/2014/main" id="{EA52A64C-28A1-4D18-B731-CF2BA46EB004}"/>
                </a:ext>
              </a:extLst>
            </p:cNvPr>
            <p:cNvSpPr/>
            <p:nvPr/>
          </p:nvSpPr>
          <p:spPr>
            <a:xfrm rot="10800000">
              <a:off x="-2273438" y="3851099"/>
              <a:ext cx="195804" cy="118368"/>
            </a:xfrm>
            <a:prstGeom prst="ellips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9" name="Oval 668">
              <a:extLst>
                <a:ext uri="{FF2B5EF4-FFF2-40B4-BE49-F238E27FC236}">
                  <a16:creationId xmlns:a16="http://schemas.microsoft.com/office/drawing/2014/main" id="{7D340E45-6A9B-414B-B6A5-20EB4C584112}"/>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0" name="Oval 669">
              <a:extLst>
                <a:ext uri="{FF2B5EF4-FFF2-40B4-BE49-F238E27FC236}">
                  <a16:creationId xmlns:a16="http://schemas.microsoft.com/office/drawing/2014/main" id="{5CB3CC56-ECEF-4E3A-AEFB-E12F52CE04B1}"/>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1" name="Oval 670">
              <a:extLst>
                <a:ext uri="{FF2B5EF4-FFF2-40B4-BE49-F238E27FC236}">
                  <a16:creationId xmlns:a16="http://schemas.microsoft.com/office/drawing/2014/main" id="{2A7F5581-8FAA-441F-801A-E9F72A0D3926}"/>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2" name="Oval 671">
              <a:extLst>
                <a:ext uri="{FF2B5EF4-FFF2-40B4-BE49-F238E27FC236}">
                  <a16:creationId xmlns:a16="http://schemas.microsoft.com/office/drawing/2014/main" id="{72359F31-C82A-4FA8-AD40-ACE6DE22678D}"/>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3" name="Flowchart: Terminator 672">
              <a:extLst>
                <a:ext uri="{FF2B5EF4-FFF2-40B4-BE49-F238E27FC236}">
                  <a16:creationId xmlns:a16="http://schemas.microsoft.com/office/drawing/2014/main" id="{7C484F2E-69CE-4C5C-A3C0-C23A26BAE25B}"/>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4" name="Flowchart: Terminator 673">
              <a:extLst>
                <a:ext uri="{FF2B5EF4-FFF2-40B4-BE49-F238E27FC236}">
                  <a16:creationId xmlns:a16="http://schemas.microsoft.com/office/drawing/2014/main" id="{028806ED-6CB5-498E-AECB-72EBD4330126}"/>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5" name="Moon 674">
              <a:extLst>
                <a:ext uri="{FF2B5EF4-FFF2-40B4-BE49-F238E27FC236}">
                  <a16:creationId xmlns:a16="http://schemas.microsoft.com/office/drawing/2014/main" id="{A3CE1E63-F94E-4F74-BA7E-C669C8BA67A0}"/>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76" name="Moon 675">
              <a:extLst>
                <a:ext uri="{FF2B5EF4-FFF2-40B4-BE49-F238E27FC236}">
                  <a16:creationId xmlns:a16="http://schemas.microsoft.com/office/drawing/2014/main" id="{C5F6087D-88C5-4DFB-95E5-3433BAA07A47}"/>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77" name="Oval 676">
              <a:extLst>
                <a:ext uri="{FF2B5EF4-FFF2-40B4-BE49-F238E27FC236}">
                  <a16:creationId xmlns:a16="http://schemas.microsoft.com/office/drawing/2014/main" id="{ED358811-0D45-4E75-8A31-C348F5D7D386}"/>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79" name="Right Triangle 678">
              <a:extLst>
                <a:ext uri="{FF2B5EF4-FFF2-40B4-BE49-F238E27FC236}">
                  <a16:creationId xmlns:a16="http://schemas.microsoft.com/office/drawing/2014/main" id="{82E62BB4-7D8F-47BD-BECF-E0FE30CC8110}"/>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0" name="Right Triangle 679">
              <a:extLst>
                <a:ext uri="{FF2B5EF4-FFF2-40B4-BE49-F238E27FC236}">
                  <a16:creationId xmlns:a16="http://schemas.microsoft.com/office/drawing/2014/main" id="{566655E1-452D-474C-B8D7-97195570FF00}"/>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1" name="Flowchart: Manual Operation 26">
              <a:extLst>
                <a:ext uri="{FF2B5EF4-FFF2-40B4-BE49-F238E27FC236}">
                  <a16:creationId xmlns:a16="http://schemas.microsoft.com/office/drawing/2014/main" id="{BDCD1D36-08DD-486B-961A-5191415FAD5E}"/>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3" name="Flowchart: Terminator 682">
              <a:extLst>
                <a:ext uri="{FF2B5EF4-FFF2-40B4-BE49-F238E27FC236}">
                  <a16:creationId xmlns:a16="http://schemas.microsoft.com/office/drawing/2014/main" id="{B92759B3-0AE9-4B26-8D3E-920D555A37BD}"/>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84" name="Flowchart: Connector 683">
              <a:extLst>
                <a:ext uri="{FF2B5EF4-FFF2-40B4-BE49-F238E27FC236}">
                  <a16:creationId xmlns:a16="http://schemas.microsoft.com/office/drawing/2014/main" id="{77DE7E81-D2CA-4E4C-BAE2-269FDBCD7573}"/>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85" name="Flowchart: Connector 684">
              <a:extLst>
                <a:ext uri="{FF2B5EF4-FFF2-40B4-BE49-F238E27FC236}">
                  <a16:creationId xmlns:a16="http://schemas.microsoft.com/office/drawing/2014/main" id="{9365047C-7777-4B04-8270-A867C4043140}"/>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686" name="Group 685">
              <a:extLst>
                <a:ext uri="{FF2B5EF4-FFF2-40B4-BE49-F238E27FC236}">
                  <a16:creationId xmlns:a16="http://schemas.microsoft.com/office/drawing/2014/main" id="{57478DDF-D2F3-477B-A381-5D4627CA30C1}"/>
                </a:ext>
              </a:extLst>
            </p:cNvPr>
            <p:cNvGrpSpPr/>
            <p:nvPr/>
          </p:nvGrpSpPr>
          <p:grpSpPr>
            <a:xfrm>
              <a:off x="-2123362" y="4260410"/>
              <a:ext cx="218912" cy="352027"/>
              <a:chOff x="859632" y="2338402"/>
              <a:chExt cx="571500" cy="788345"/>
            </a:xfrm>
          </p:grpSpPr>
          <p:sp>
            <p:nvSpPr>
              <p:cNvPr id="691" name="Rectangle 690">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692" name="Picture 691">
                <a:extLst>
                  <a:ext uri="{FF2B5EF4-FFF2-40B4-BE49-F238E27FC236}">
                    <a16:creationId xmlns:a16="http://schemas.microsoft.com/office/drawing/2014/main" id="{2EC6A947-1DE8-4CFA-8B1B-E378A90969A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87" name="Freeform: Shape 233">
              <a:extLst>
                <a:ext uri="{FF2B5EF4-FFF2-40B4-BE49-F238E27FC236}">
                  <a16:creationId xmlns:a16="http://schemas.microsoft.com/office/drawing/2014/main" id="{C94ECD4F-4B64-4300-9086-5F28B5B306B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88" name="Group 687">
              <a:extLst>
                <a:ext uri="{FF2B5EF4-FFF2-40B4-BE49-F238E27FC236}">
                  <a16:creationId xmlns:a16="http://schemas.microsoft.com/office/drawing/2014/main" id="{BEF2F039-10DD-451D-BAAE-0FEE9C6F5DBD}"/>
                </a:ext>
              </a:extLst>
            </p:cNvPr>
            <p:cNvGrpSpPr/>
            <p:nvPr/>
          </p:nvGrpSpPr>
          <p:grpSpPr>
            <a:xfrm rot="20979317">
              <a:off x="-2117680" y="3768941"/>
              <a:ext cx="710284" cy="809617"/>
              <a:chOff x="2036192" y="2939470"/>
              <a:chExt cx="1054856" cy="1202376"/>
            </a:xfrm>
          </p:grpSpPr>
          <p:sp>
            <p:nvSpPr>
              <p:cNvPr id="689" name="Freeform: Shape 235">
                <a:extLst>
                  <a:ext uri="{FF2B5EF4-FFF2-40B4-BE49-F238E27FC236}">
                    <a16:creationId xmlns:a16="http://schemas.microsoft.com/office/drawing/2014/main" id="{2837CA76-F43E-4211-A7B4-051B4DECD25E}"/>
                  </a:ext>
                </a:extLst>
              </p:cNvPr>
              <p:cNvSpPr/>
              <p:nvPr/>
            </p:nvSpPr>
            <p:spPr>
              <a:xfrm rot="15775626">
                <a:off x="1974911" y="3000751"/>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0" name="Freeform: Shape 236">
                <a:extLst>
                  <a:ext uri="{FF2B5EF4-FFF2-40B4-BE49-F238E27FC236}">
                    <a16:creationId xmlns:a16="http://schemas.microsoft.com/office/drawing/2014/main" id="{9087FED0-73F7-4701-A284-D5DFFBEB85C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78" name="Flowchart: Delay 677">
              <a:extLst>
                <a:ext uri="{FF2B5EF4-FFF2-40B4-BE49-F238E27FC236}">
                  <a16:creationId xmlns:a16="http://schemas.microsoft.com/office/drawing/2014/main" id="{3AF327D8-B4EB-4F56-A32E-4615F51C4CF3}"/>
                </a:ext>
              </a:extLst>
            </p:cNvPr>
            <p:cNvSpPr/>
            <p:nvPr/>
          </p:nvSpPr>
          <p:spPr>
            <a:xfrm rot="13336039">
              <a:off x="-2006241" y="4197082"/>
              <a:ext cx="215771" cy="221015"/>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82" name="Flowchart: Terminator 681">
              <a:extLst>
                <a:ext uri="{FF2B5EF4-FFF2-40B4-BE49-F238E27FC236}">
                  <a16:creationId xmlns:a16="http://schemas.microsoft.com/office/drawing/2014/main" id="{6DE50E42-A66E-4ADC-91D2-DB6D75413587}"/>
                </a:ext>
              </a:extLst>
            </p:cNvPr>
            <p:cNvSpPr/>
            <p:nvPr/>
          </p:nvSpPr>
          <p:spPr>
            <a:xfrm rot="19375238">
              <a:off x="-1960493" y="4024870"/>
              <a:ext cx="138698" cy="4068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832" name="Group 831"/>
          <p:cNvGrpSpPr/>
          <p:nvPr/>
        </p:nvGrpSpPr>
        <p:grpSpPr>
          <a:xfrm>
            <a:off x="7692885" y="2740532"/>
            <a:ext cx="1700450" cy="3983953"/>
            <a:chOff x="8642335" y="3029135"/>
            <a:chExt cx="1620571" cy="3750996"/>
          </a:xfrm>
        </p:grpSpPr>
        <p:grpSp>
          <p:nvGrpSpPr>
            <p:cNvPr id="763" name="Group 762">
              <a:extLst>
                <a:ext uri="{FF2B5EF4-FFF2-40B4-BE49-F238E27FC236}">
                  <a16:creationId xmlns:a16="http://schemas.microsoft.com/office/drawing/2014/main" id="{6CCB9919-FE0B-487B-A479-7949358B0F4B}"/>
                </a:ext>
              </a:extLst>
            </p:cNvPr>
            <p:cNvGrpSpPr/>
            <p:nvPr/>
          </p:nvGrpSpPr>
          <p:grpSpPr>
            <a:xfrm>
              <a:off x="9080446" y="6419561"/>
              <a:ext cx="301823" cy="335056"/>
              <a:chOff x="3312043" y="4084938"/>
              <a:chExt cx="189762" cy="211269"/>
            </a:xfrm>
            <a:solidFill>
              <a:schemeClr val="bg1">
                <a:lumMod val="50000"/>
              </a:schemeClr>
            </a:solidFill>
          </p:grpSpPr>
          <p:sp>
            <p:nvSpPr>
              <p:cNvPr id="799" name="Chord 798">
                <a:extLst>
                  <a:ext uri="{FF2B5EF4-FFF2-40B4-BE49-F238E27FC236}">
                    <a16:creationId xmlns:a16="http://schemas.microsoft.com/office/drawing/2014/main" id="{F076949E-481E-43B8-8D6A-2A72B65A722A}"/>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0" name="Chord 799">
                <a:extLst>
                  <a:ext uri="{FF2B5EF4-FFF2-40B4-BE49-F238E27FC236}">
                    <a16:creationId xmlns:a16="http://schemas.microsoft.com/office/drawing/2014/main" id="{99B5B358-90BE-454F-94C7-2EED17E1F4B6}"/>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1" name="Chord 800">
                <a:extLst>
                  <a:ext uri="{FF2B5EF4-FFF2-40B4-BE49-F238E27FC236}">
                    <a16:creationId xmlns:a16="http://schemas.microsoft.com/office/drawing/2014/main" id="{2BFACB82-AED4-4D42-BF22-43CB4D8C2F65}"/>
                  </a:ext>
                </a:extLst>
              </p:cNvPr>
              <p:cNvSpPr/>
              <p:nvPr/>
            </p:nvSpPr>
            <p:spPr>
              <a:xfrm rot="17516835">
                <a:off x="3322123"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4" name="Flowchart: Manual Operation 26">
              <a:extLst>
                <a:ext uri="{FF2B5EF4-FFF2-40B4-BE49-F238E27FC236}">
                  <a16:creationId xmlns:a16="http://schemas.microsoft.com/office/drawing/2014/main" id="{315D5D32-969B-4D8A-AEA2-A861D49FCBA7}"/>
                </a:ext>
              </a:extLst>
            </p:cNvPr>
            <p:cNvSpPr/>
            <p:nvPr/>
          </p:nvSpPr>
          <p:spPr>
            <a:xfrm rot="230863" flipV="1">
              <a:off x="9076259" y="5519093"/>
              <a:ext cx="378732" cy="105789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65" name="Group 764">
              <a:extLst>
                <a:ext uri="{FF2B5EF4-FFF2-40B4-BE49-F238E27FC236}">
                  <a16:creationId xmlns:a16="http://schemas.microsoft.com/office/drawing/2014/main" id="{864E83E4-C0A8-4AE7-881F-E6ED0FF7377D}"/>
                </a:ext>
              </a:extLst>
            </p:cNvPr>
            <p:cNvGrpSpPr/>
            <p:nvPr/>
          </p:nvGrpSpPr>
          <p:grpSpPr>
            <a:xfrm>
              <a:off x="9566967" y="6445075"/>
              <a:ext cx="301823" cy="335056"/>
              <a:chOff x="3312043" y="4084938"/>
              <a:chExt cx="189762" cy="211269"/>
            </a:xfrm>
            <a:solidFill>
              <a:schemeClr val="bg1">
                <a:lumMod val="50000"/>
              </a:schemeClr>
            </a:solidFill>
          </p:grpSpPr>
          <p:sp>
            <p:nvSpPr>
              <p:cNvPr id="797" name="Chord 796">
                <a:extLst>
                  <a:ext uri="{FF2B5EF4-FFF2-40B4-BE49-F238E27FC236}">
                    <a16:creationId xmlns:a16="http://schemas.microsoft.com/office/drawing/2014/main" id="{01D6C629-63CE-4BE7-AD3A-AD691B38FD5C}"/>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8" name="Chord 797">
                <a:extLst>
                  <a:ext uri="{FF2B5EF4-FFF2-40B4-BE49-F238E27FC236}">
                    <a16:creationId xmlns:a16="http://schemas.microsoft.com/office/drawing/2014/main" id="{94823858-A49D-4EEF-BD86-FC39AD37BF6C}"/>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6" name="Flowchart: Manual Operation 26">
              <a:extLst>
                <a:ext uri="{FF2B5EF4-FFF2-40B4-BE49-F238E27FC236}">
                  <a16:creationId xmlns:a16="http://schemas.microsoft.com/office/drawing/2014/main" id="{6FBDFCC8-49C1-404F-8779-EB059FB0D2F0}"/>
                </a:ext>
              </a:extLst>
            </p:cNvPr>
            <p:cNvSpPr/>
            <p:nvPr/>
          </p:nvSpPr>
          <p:spPr>
            <a:xfrm rot="21326916" flipV="1">
              <a:off x="9466590" y="5532694"/>
              <a:ext cx="378732" cy="103966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67" name="Rectangle: Single Corner Snipped 29">
              <a:extLst>
                <a:ext uri="{FF2B5EF4-FFF2-40B4-BE49-F238E27FC236}">
                  <a16:creationId xmlns:a16="http://schemas.microsoft.com/office/drawing/2014/main" id="{CB71E528-F251-4DA2-8C52-E2EA8E229A63}"/>
                </a:ext>
              </a:extLst>
            </p:cNvPr>
            <p:cNvSpPr/>
            <p:nvPr/>
          </p:nvSpPr>
          <p:spPr>
            <a:xfrm flipH="1">
              <a:off x="9059994" y="4524027"/>
              <a:ext cx="771033" cy="1020753"/>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0" name="Flowchart: Off-page Connector 769">
              <a:extLst>
                <a:ext uri="{FF2B5EF4-FFF2-40B4-BE49-F238E27FC236}">
                  <a16:creationId xmlns:a16="http://schemas.microsoft.com/office/drawing/2014/main" id="{1F070CDE-DF12-4AA7-BD56-16992F3FF0FA}"/>
                </a:ext>
              </a:extLst>
            </p:cNvPr>
            <p:cNvSpPr/>
            <p:nvPr/>
          </p:nvSpPr>
          <p:spPr>
            <a:xfrm>
              <a:off x="9326945" y="4283893"/>
              <a:ext cx="302999" cy="362541"/>
            </a:xfrm>
            <a:prstGeom prst="flowChartOffpageConnec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1" name="Oval 770">
              <a:extLst>
                <a:ext uri="{FF2B5EF4-FFF2-40B4-BE49-F238E27FC236}">
                  <a16:creationId xmlns:a16="http://schemas.microsoft.com/office/drawing/2014/main" id="{31C52C62-2FC5-4E0F-AF03-F978F70C0225}"/>
                </a:ext>
              </a:extLst>
            </p:cNvPr>
            <p:cNvSpPr/>
            <p:nvPr/>
          </p:nvSpPr>
          <p:spPr>
            <a:xfrm>
              <a:off x="8939641" y="3196269"/>
              <a:ext cx="1053899" cy="120847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2" name="Flowchart: Terminator 771">
              <a:extLst>
                <a:ext uri="{FF2B5EF4-FFF2-40B4-BE49-F238E27FC236}">
                  <a16:creationId xmlns:a16="http://schemas.microsoft.com/office/drawing/2014/main" id="{280A3F36-60C5-4FD4-94B8-3411EDDD56B2}"/>
                </a:ext>
              </a:extLst>
            </p:cNvPr>
            <p:cNvSpPr/>
            <p:nvPr/>
          </p:nvSpPr>
          <p:spPr>
            <a:xfrm rot="1600366">
              <a:off x="8758135" y="4757370"/>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3" name="Flowchart: Delay 772">
              <a:extLst>
                <a:ext uri="{FF2B5EF4-FFF2-40B4-BE49-F238E27FC236}">
                  <a16:creationId xmlns:a16="http://schemas.microsoft.com/office/drawing/2014/main" id="{332DE60A-60F9-4AA3-B0D0-21412285F4B4}"/>
                </a:ext>
              </a:extLst>
            </p:cNvPr>
            <p:cNvSpPr/>
            <p:nvPr/>
          </p:nvSpPr>
          <p:spPr>
            <a:xfrm rot="2022916" flipH="1">
              <a:off x="8876371" y="4494472"/>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84" name="Right Triangle 783">
              <a:extLst>
                <a:ext uri="{FF2B5EF4-FFF2-40B4-BE49-F238E27FC236}">
                  <a16:creationId xmlns:a16="http://schemas.microsoft.com/office/drawing/2014/main" id="{EFF1BDBE-981E-46ED-9E65-DCF72D5BA0B7}"/>
                </a:ext>
              </a:extLst>
            </p:cNvPr>
            <p:cNvSpPr/>
            <p:nvPr/>
          </p:nvSpPr>
          <p:spPr>
            <a:xfrm rot="8699319">
              <a:off x="9178746"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5" name="Right Triangle 784">
              <a:extLst>
                <a:ext uri="{FF2B5EF4-FFF2-40B4-BE49-F238E27FC236}">
                  <a16:creationId xmlns:a16="http://schemas.microsoft.com/office/drawing/2014/main" id="{E9A7571D-9FD9-4D93-83C9-4151303D35AA}"/>
                </a:ext>
              </a:extLst>
            </p:cNvPr>
            <p:cNvSpPr/>
            <p:nvPr/>
          </p:nvSpPr>
          <p:spPr>
            <a:xfrm rot="12900681" flipH="1">
              <a:off x="9558938"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6" name="Flowchart: Terminator 785">
              <a:extLst>
                <a:ext uri="{FF2B5EF4-FFF2-40B4-BE49-F238E27FC236}">
                  <a16:creationId xmlns:a16="http://schemas.microsoft.com/office/drawing/2014/main" id="{BBFEF24F-410C-47BF-B63B-17FB03F5FC31}"/>
                </a:ext>
              </a:extLst>
            </p:cNvPr>
            <p:cNvSpPr/>
            <p:nvPr/>
          </p:nvSpPr>
          <p:spPr>
            <a:xfrm rot="18705810" flipH="1">
              <a:off x="8773449" y="5196013"/>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87" name="Flowchart: Connector 786">
              <a:extLst>
                <a:ext uri="{FF2B5EF4-FFF2-40B4-BE49-F238E27FC236}">
                  <a16:creationId xmlns:a16="http://schemas.microsoft.com/office/drawing/2014/main" id="{F66A18BF-6969-45C0-83B3-04414DE48971}"/>
                </a:ext>
              </a:extLst>
            </p:cNvPr>
            <p:cNvSpPr/>
            <p:nvPr/>
          </p:nvSpPr>
          <p:spPr>
            <a:xfrm>
              <a:off x="9431386" y="4699917"/>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8" name="Flowchart: Connector 787">
              <a:extLst>
                <a:ext uri="{FF2B5EF4-FFF2-40B4-BE49-F238E27FC236}">
                  <a16:creationId xmlns:a16="http://schemas.microsoft.com/office/drawing/2014/main" id="{9ACB4E3C-6276-4F0D-A428-0E042592B859}"/>
                </a:ext>
              </a:extLst>
            </p:cNvPr>
            <p:cNvSpPr/>
            <p:nvPr/>
          </p:nvSpPr>
          <p:spPr>
            <a:xfrm>
              <a:off x="9431386" y="4804942"/>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9" name="Freeform: Shape 313">
              <a:extLst>
                <a:ext uri="{FF2B5EF4-FFF2-40B4-BE49-F238E27FC236}">
                  <a16:creationId xmlns:a16="http://schemas.microsoft.com/office/drawing/2014/main" id="{99630912-4772-4E14-94D5-4E6DFD6730F0}"/>
                </a:ext>
              </a:extLst>
            </p:cNvPr>
            <p:cNvSpPr/>
            <p:nvPr/>
          </p:nvSpPr>
          <p:spPr>
            <a:xfrm rot="14816196">
              <a:off x="8926493" y="5400928"/>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0" name="Flowchart: Terminator 789">
              <a:extLst>
                <a:ext uri="{FF2B5EF4-FFF2-40B4-BE49-F238E27FC236}">
                  <a16:creationId xmlns:a16="http://schemas.microsoft.com/office/drawing/2014/main" id="{09E05B05-9199-43E8-ACE3-C7D638FC3087}"/>
                </a:ext>
              </a:extLst>
            </p:cNvPr>
            <p:cNvSpPr/>
            <p:nvPr/>
          </p:nvSpPr>
          <p:spPr>
            <a:xfrm rot="19999634" flipH="1">
              <a:off x="9941216" y="4773377"/>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1" name="Flowchart: Terminator 790">
              <a:extLst>
                <a:ext uri="{FF2B5EF4-FFF2-40B4-BE49-F238E27FC236}">
                  <a16:creationId xmlns:a16="http://schemas.microsoft.com/office/drawing/2014/main" id="{ECB3F24C-07F1-450C-BE6A-B0AC442015A8}"/>
                </a:ext>
              </a:extLst>
            </p:cNvPr>
            <p:cNvSpPr/>
            <p:nvPr/>
          </p:nvSpPr>
          <p:spPr>
            <a:xfrm rot="2894190">
              <a:off x="10014323" y="5212020"/>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92" name="Freeform: Shape 316">
              <a:extLst>
                <a:ext uri="{FF2B5EF4-FFF2-40B4-BE49-F238E27FC236}">
                  <a16:creationId xmlns:a16="http://schemas.microsoft.com/office/drawing/2014/main" id="{EF4DFFFC-80E8-45A2-BC62-BA4A11297077}"/>
                </a:ext>
              </a:extLst>
            </p:cNvPr>
            <p:cNvSpPr/>
            <p:nvPr/>
          </p:nvSpPr>
          <p:spPr>
            <a:xfrm rot="6783804" flipH="1">
              <a:off x="9750864" y="5416935"/>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3" name="Flowchart: Delay 792">
              <a:extLst>
                <a:ext uri="{FF2B5EF4-FFF2-40B4-BE49-F238E27FC236}">
                  <a16:creationId xmlns:a16="http://schemas.microsoft.com/office/drawing/2014/main" id="{C314DAAF-CDE6-4406-87B4-FB961CAE1AA7}"/>
                </a:ext>
              </a:extLst>
            </p:cNvPr>
            <p:cNvSpPr/>
            <p:nvPr/>
          </p:nvSpPr>
          <p:spPr>
            <a:xfrm rot="19976169">
              <a:off x="9767954" y="4498853"/>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94" name="Group 793">
              <a:extLst>
                <a:ext uri="{FF2B5EF4-FFF2-40B4-BE49-F238E27FC236}">
                  <a16:creationId xmlns:a16="http://schemas.microsoft.com/office/drawing/2014/main" id="{CDEC8E03-0A14-40B0-A618-536EB992BA91}"/>
                </a:ext>
              </a:extLst>
            </p:cNvPr>
            <p:cNvGrpSpPr/>
            <p:nvPr/>
          </p:nvGrpSpPr>
          <p:grpSpPr>
            <a:xfrm>
              <a:off x="9569522" y="4625691"/>
              <a:ext cx="296714" cy="434314"/>
              <a:chOff x="859632" y="2338402"/>
              <a:chExt cx="571500" cy="788345"/>
            </a:xfrm>
          </p:grpSpPr>
          <p:sp>
            <p:nvSpPr>
              <p:cNvPr id="795" name="Rectangle 794">
                <a:extLst>
                  <a:ext uri="{FF2B5EF4-FFF2-40B4-BE49-F238E27FC236}">
                    <a16:creationId xmlns:a16="http://schemas.microsoft.com/office/drawing/2014/main" id="{F3AB8E73-3EB6-4F27-B97C-E0430803C2C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796" name="Picture 795">
                <a:extLst>
                  <a:ext uri="{FF2B5EF4-FFF2-40B4-BE49-F238E27FC236}">
                    <a16:creationId xmlns:a16="http://schemas.microsoft.com/office/drawing/2014/main" id="{3FD2AEAD-AE25-4B32-8A1D-07347BBACC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803" name="Moon 802">
              <a:extLst>
                <a:ext uri="{FF2B5EF4-FFF2-40B4-BE49-F238E27FC236}">
                  <a16:creationId xmlns:a16="http://schemas.microsoft.com/office/drawing/2014/main" id="{A3CE1E63-F94E-4F74-BA7E-C669C8BA67A0}"/>
                </a:ext>
              </a:extLst>
            </p:cNvPr>
            <p:cNvSpPr/>
            <p:nvPr/>
          </p:nvSpPr>
          <p:spPr>
            <a:xfrm rot="5400000">
              <a:off x="9145772" y="2764216"/>
              <a:ext cx="635197" cy="1214127"/>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804" name="Oval 12">
              <a:extLst>
                <a:ext uri="{FF2B5EF4-FFF2-40B4-BE49-F238E27FC236}">
                  <a16:creationId xmlns:a16="http://schemas.microsoft.com/office/drawing/2014/main" id="{DFD59503-798A-43E7-96BC-26F516A9AF56}"/>
                </a:ext>
              </a:extLst>
            </p:cNvPr>
            <p:cNvSpPr>
              <a:spLocks noChangeAspect="1"/>
            </p:cNvSpPr>
            <p:nvPr/>
          </p:nvSpPr>
          <p:spPr>
            <a:xfrm>
              <a:off x="8846633" y="3336505"/>
              <a:ext cx="1233451" cy="1182943"/>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05" name="Group 804">
              <a:extLst>
                <a:ext uri="{FF2B5EF4-FFF2-40B4-BE49-F238E27FC236}">
                  <a16:creationId xmlns:a16="http://schemas.microsoft.com/office/drawing/2014/main" id="{CAE12962-0779-4876-959E-C598CD424BEB}"/>
                </a:ext>
              </a:extLst>
            </p:cNvPr>
            <p:cNvGrpSpPr/>
            <p:nvPr/>
          </p:nvGrpSpPr>
          <p:grpSpPr>
            <a:xfrm rot="534989" flipH="1">
              <a:off x="9523219" y="3787380"/>
              <a:ext cx="311874" cy="202762"/>
              <a:chOff x="5136060" y="1710152"/>
              <a:chExt cx="538831" cy="347248"/>
            </a:xfrm>
          </p:grpSpPr>
          <p:sp>
            <p:nvSpPr>
              <p:cNvPr id="806"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7" name="Group 806">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813" name="Straight Connector 812">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4" name="Straight Connector 813">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5" name="Straight Connector 814">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08"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9" name="Oval 808">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0" name="Oval 809">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1" name="Oval 810">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2" name="Oval 811">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6" name="Group 815">
              <a:extLst>
                <a:ext uri="{FF2B5EF4-FFF2-40B4-BE49-F238E27FC236}">
                  <a16:creationId xmlns:a16="http://schemas.microsoft.com/office/drawing/2014/main" id="{4E249730-EFFC-4817-A267-255176ED4513}"/>
                </a:ext>
              </a:extLst>
            </p:cNvPr>
            <p:cNvGrpSpPr/>
            <p:nvPr/>
          </p:nvGrpSpPr>
          <p:grpSpPr>
            <a:xfrm>
              <a:off x="9324838" y="4199806"/>
              <a:ext cx="312111" cy="223714"/>
              <a:chOff x="2751398" y="2876401"/>
              <a:chExt cx="306310" cy="217634"/>
            </a:xfrm>
          </p:grpSpPr>
          <p:sp>
            <p:nvSpPr>
              <p:cNvPr id="817" name="Chord 14349">
                <a:extLst>
                  <a:ext uri="{FF2B5EF4-FFF2-40B4-BE49-F238E27FC236}">
                    <a16:creationId xmlns:a16="http://schemas.microsoft.com/office/drawing/2014/main" id="{F91011EF-5C11-4B62-8C6D-223531714B81}"/>
                  </a:ext>
                </a:extLst>
              </p:cNvPr>
              <p:cNvSpPr/>
              <p:nvPr/>
            </p:nvSpPr>
            <p:spPr>
              <a:xfrm rot="9020031">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8" name="Chord 14349">
                <a:extLst>
                  <a:ext uri="{FF2B5EF4-FFF2-40B4-BE49-F238E27FC236}">
                    <a16:creationId xmlns:a16="http://schemas.microsoft.com/office/drawing/2014/main" id="{7687A257-9D49-4958-AABD-4EF2943C16C6}"/>
                  </a:ext>
                </a:extLst>
              </p:cNvPr>
              <p:cNvSpPr/>
              <p:nvPr/>
            </p:nvSpPr>
            <p:spPr>
              <a:xfrm rot="8971949">
                <a:off x="2788438" y="2898181"/>
                <a:ext cx="239102" cy="147822"/>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19" name="Freeform: Shape 200">
              <a:extLst>
                <a:ext uri="{FF2B5EF4-FFF2-40B4-BE49-F238E27FC236}">
                  <a16:creationId xmlns:a16="http://schemas.microsoft.com/office/drawing/2014/main" id="{4B7146D9-40A7-4D00-93B4-A59632911D3A}"/>
                </a:ext>
              </a:extLst>
            </p:cNvPr>
            <p:cNvSpPr/>
            <p:nvPr/>
          </p:nvSpPr>
          <p:spPr>
            <a:xfrm>
              <a:off x="9423870" y="4071249"/>
              <a:ext cx="102058" cy="89137"/>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0" name="Freeform: Shape 206">
              <a:extLst>
                <a:ext uri="{FF2B5EF4-FFF2-40B4-BE49-F238E27FC236}">
                  <a16:creationId xmlns:a16="http://schemas.microsoft.com/office/drawing/2014/main" id="{574D4B36-3A40-4298-BB00-659329115F0D}"/>
                </a:ext>
              </a:extLst>
            </p:cNvPr>
            <p:cNvSpPr/>
            <p:nvPr/>
          </p:nvSpPr>
          <p:spPr>
            <a:xfrm>
              <a:off x="8802656" y="3029135"/>
              <a:ext cx="1276228" cy="811522"/>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pattFill prst="openDmnd">
                  <a:fgClr>
                    <a:srgbClr val="1E1C19"/>
                  </a:fgClr>
                  <a:bgClr>
                    <a:srgbClr val="FFD966"/>
                  </a:bgClr>
                </a:pattFill>
                <a:effectLst/>
                <a:uLnTx/>
                <a:uFillTx/>
                <a:latin typeface="Calibri" panose="020F0502020204030204"/>
                <a:ea typeface="+mn-ea"/>
                <a:cs typeface="+mn-cs"/>
              </a:endParaRPr>
            </a:p>
          </p:txBody>
        </p:sp>
        <p:grpSp>
          <p:nvGrpSpPr>
            <p:cNvPr id="821" name="Group 820">
              <a:extLst>
                <a:ext uri="{FF2B5EF4-FFF2-40B4-BE49-F238E27FC236}">
                  <a16:creationId xmlns:a16="http://schemas.microsoft.com/office/drawing/2014/main" id="{7A8C664A-092F-46CB-8EE6-DDE05648C77C}"/>
                </a:ext>
              </a:extLst>
            </p:cNvPr>
            <p:cNvGrpSpPr/>
            <p:nvPr/>
          </p:nvGrpSpPr>
          <p:grpSpPr>
            <a:xfrm rot="21065011">
              <a:off x="9128448" y="3783117"/>
              <a:ext cx="311874" cy="202762"/>
              <a:chOff x="5136060" y="1710152"/>
              <a:chExt cx="538831" cy="347248"/>
            </a:xfrm>
          </p:grpSpPr>
          <p:sp>
            <p:nvSpPr>
              <p:cNvPr id="822"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3" name="Group 822">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829" name="Straight Connector 828">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30" name="Straight Connector 829">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31" name="Straight Connector 830">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24"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5" name="Oval 824">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6" name="Oval 825">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7" name="Oval 826">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8" name="Oval 827">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851" name="Oval 850">
            <a:extLst>
              <a:ext uri="{FF2B5EF4-FFF2-40B4-BE49-F238E27FC236}">
                <a16:creationId xmlns:a16="http://schemas.microsoft.com/office/drawing/2014/main" id="{C5E220BE-FA15-463F-8DCD-E2D830D821F5}"/>
              </a:ext>
            </a:extLst>
          </p:cNvPr>
          <p:cNvSpPr/>
          <p:nvPr/>
        </p:nvSpPr>
        <p:spPr>
          <a:xfrm>
            <a:off x="11201393" y="3254269"/>
            <a:ext cx="139325" cy="333650"/>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3" name="Flowchart: Terminator 852">
            <a:extLst>
              <a:ext uri="{FF2B5EF4-FFF2-40B4-BE49-F238E27FC236}">
                <a16:creationId xmlns:a16="http://schemas.microsoft.com/office/drawing/2014/main" id="{05DD7047-951D-4FF3-846E-51F02CF071C2}"/>
              </a:ext>
            </a:extLst>
          </p:cNvPr>
          <p:cNvSpPr/>
          <p:nvPr/>
        </p:nvSpPr>
        <p:spPr>
          <a:xfrm rot="11848313">
            <a:off x="10157975" y="4310204"/>
            <a:ext cx="216029" cy="719903"/>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54" name="Flowchart: Terminator 853">
            <a:extLst>
              <a:ext uri="{FF2B5EF4-FFF2-40B4-BE49-F238E27FC236}">
                <a16:creationId xmlns:a16="http://schemas.microsoft.com/office/drawing/2014/main" id="{4D3A91C7-B751-42BD-A2AE-E745CB8D66A4}"/>
              </a:ext>
            </a:extLst>
          </p:cNvPr>
          <p:cNvSpPr/>
          <p:nvPr/>
        </p:nvSpPr>
        <p:spPr>
          <a:xfrm rot="9751687" flipH="1">
            <a:off x="11132361" y="4309842"/>
            <a:ext cx="213869" cy="719903"/>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855" name="Group 854">
            <a:extLst>
              <a:ext uri="{FF2B5EF4-FFF2-40B4-BE49-F238E27FC236}">
                <a16:creationId xmlns:a16="http://schemas.microsoft.com/office/drawing/2014/main" id="{EEF7A422-87AF-4ADD-BEBF-DF9A71AE9A48}"/>
              </a:ext>
            </a:extLst>
          </p:cNvPr>
          <p:cNvGrpSpPr/>
          <p:nvPr/>
        </p:nvGrpSpPr>
        <p:grpSpPr>
          <a:xfrm>
            <a:off x="10151720" y="5244720"/>
            <a:ext cx="1212088" cy="1269738"/>
            <a:chOff x="-2376531" y="6832600"/>
            <a:chExt cx="1606514" cy="1509244"/>
          </a:xfrm>
        </p:grpSpPr>
        <p:pic>
          <p:nvPicPr>
            <p:cNvPr id="865" name="Picture 864">
              <a:extLst>
                <a:ext uri="{FF2B5EF4-FFF2-40B4-BE49-F238E27FC236}">
                  <a16:creationId xmlns:a16="http://schemas.microsoft.com/office/drawing/2014/main" id="{274FD372-89B3-4608-8F41-0A71B8B717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866" name="Rectangle 865">
              <a:extLst>
                <a:ext uri="{FF2B5EF4-FFF2-40B4-BE49-F238E27FC236}">
                  <a16:creationId xmlns:a16="http://schemas.microsoft.com/office/drawing/2014/main" id="{0300A828-E8C6-4BE4-9B14-5CE5872CFF46}"/>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56" name="Rectangle 855">
            <a:extLst>
              <a:ext uri="{FF2B5EF4-FFF2-40B4-BE49-F238E27FC236}">
                <a16:creationId xmlns:a16="http://schemas.microsoft.com/office/drawing/2014/main" id="{ADDF0D44-101E-46A6-AEBA-50BEDE9B5627}"/>
              </a:ext>
            </a:extLst>
          </p:cNvPr>
          <p:cNvSpPr/>
          <p:nvPr/>
        </p:nvSpPr>
        <p:spPr>
          <a:xfrm>
            <a:off x="10416122" y="4482178"/>
            <a:ext cx="702306" cy="783913"/>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57" name="Picture 856">
            <a:extLst>
              <a:ext uri="{FF2B5EF4-FFF2-40B4-BE49-F238E27FC236}">
                <a16:creationId xmlns:a16="http://schemas.microsoft.com/office/drawing/2014/main" id="{4D171704-FF67-462C-B228-8BA1C066A1D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47720"/>
          <a:stretch/>
        </p:blipFill>
        <p:spPr bwMode="auto">
          <a:xfrm>
            <a:off x="10156053" y="2689481"/>
            <a:ext cx="1212088" cy="2007566"/>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858" name="Rectangle 857">
            <a:extLst>
              <a:ext uri="{FF2B5EF4-FFF2-40B4-BE49-F238E27FC236}">
                <a16:creationId xmlns:a16="http://schemas.microsoft.com/office/drawing/2014/main" id="{B0DEA720-BF4A-49D8-8F7B-A3F40D6B0E21}"/>
              </a:ext>
            </a:extLst>
          </p:cNvPr>
          <p:cNvSpPr/>
          <p:nvPr/>
        </p:nvSpPr>
        <p:spPr>
          <a:xfrm>
            <a:off x="10416122" y="4464381"/>
            <a:ext cx="726345" cy="801708"/>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59" name="Group 858">
            <a:extLst>
              <a:ext uri="{FF2B5EF4-FFF2-40B4-BE49-F238E27FC236}">
                <a16:creationId xmlns:a16="http://schemas.microsoft.com/office/drawing/2014/main" id="{817A40C3-38AA-45D2-8FC8-364348A004FB}"/>
              </a:ext>
            </a:extLst>
          </p:cNvPr>
          <p:cNvGrpSpPr/>
          <p:nvPr/>
        </p:nvGrpSpPr>
        <p:grpSpPr>
          <a:xfrm>
            <a:off x="10382529" y="4327489"/>
            <a:ext cx="710115" cy="1242880"/>
            <a:chOff x="-1306981" y="4177059"/>
            <a:chExt cx="941194" cy="1477321"/>
          </a:xfrm>
        </p:grpSpPr>
        <p:sp>
          <p:nvSpPr>
            <p:cNvPr id="862" name="Freeform: Shape 529">
              <a:extLst>
                <a:ext uri="{FF2B5EF4-FFF2-40B4-BE49-F238E27FC236}">
                  <a16:creationId xmlns:a16="http://schemas.microsoft.com/office/drawing/2014/main" id="{80C48FD4-DABE-4044-9202-55DEA4C5F1FC}"/>
                </a:ext>
              </a:extLst>
            </p:cNvPr>
            <p:cNvSpPr/>
            <p:nvPr/>
          </p:nvSpPr>
          <p:spPr>
            <a:xfrm>
              <a:off x="-1306981" y="4177059"/>
              <a:ext cx="941194" cy="1477321"/>
            </a:xfrm>
            <a:custGeom>
              <a:avLst/>
              <a:gdLst>
                <a:gd name="connsiteX0" fmla="*/ 379238 w 769495"/>
                <a:gd name="connsiteY0" fmla="*/ 34139 h 1347075"/>
                <a:gd name="connsiteX1" fmla="*/ 356378 w 769495"/>
                <a:gd name="connsiteY1" fmla="*/ 57521 h 1347075"/>
                <a:gd name="connsiteX2" fmla="*/ 379238 w 769495"/>
                <a:gd name="connsiteY2" fmla="*/ 80903 h 1347075"/>
                <a:gd name="connsiteX3" fmla="*/ 402098 w 769495"/>
                <a:gd name="connsiteY3" fmla="*/ 57521 h 1347075"/>
                <a:gd name="connsiteX4" fmla="*/ 379238 w 769495"/>
                <a:gd name="connsiteY4" fmla="*/ 34139 h 1347075"/>
                <a:gd name="connsiteX5" fmla="*/ 268456 w 769495"/>
                <a:gd name="connsiteY5" fmla="*/ 0 h 1347075"/>
                <a:gd name="connsiteX6" fmla="*/ 501038 w 769495"/>
                <a:gd name="connsiteY6" fmla="*/ 0 h 1347075"/>
                <a:gd name="connsiteX7" fmla="*/ 568320 w 769495"/>
                <a:gd name="connsiteY7" fmla="*/ 178446 h 1347075"/>
                <a:gd name="connsiteX8" fmla="*/ 769495 w 769495"/>
                <a:gd name="connsiteY8" fmla="*/ 178446 h 1347075"/>
                <a:gd name="connsiteX9" fmla="*/ 769495 w 769495"/>
                <a:gd name="connsiteY9" fmla="*/ 1347075 h 1347075"/>
                <a:gd name="connsiteX10" fmla="*/ 0 w 769495"/>
                <a:gd name="connsiteY10" fmla="*/ 1347075 h 1347075"/>
                <a:gd name="connsiteX11" fmla="*/ 0 w 769495"/>
                <a:gd name="connsiteY11" fmla="*/ 178446 h 1347075"/>
                <a:gd name="connsiteX12" fmla="*/ 201174 w 769495"/>
                <a:gd name="connsiteY12" fmla="*/ 178446 h 134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495" h="1347075">
                  <a:moveTo>
                    <a:pt x="379238" y="34139"/>
                  </a:moveTo>
                  <a:cubicBezTo>
                    <a:pt x="366613" y="34139"/>
                    <a:pt x="356378" y="44607"/>
                    <a:pt x="356378" y="57521"/>
                  </a:cubicBezTo>
                  <a:cubicBezTo>
                    <a:pt x="356378" y="70435"/>
                    <a:pt x="366613" y="80903"/>
                    <a:pt x="379238" y="80903"/>
                  </a:cubicBezTo>
                  <a:cubicBezTo>
                    <a:pt x="391863" y="80903"/>
                    <a:pt x="402098" y="70435"/>
                    <a:pt x="402098" y="57521"/>
                  </a:cubicBezTo>
                  <a:cubicBezTo>
                    <a:pt x="402098" y="44607"/>
                    <a:pt x="391863" y="34139"/>
                    <a:pt x="379238" y="34139"/>
                  </a:cubicBezTo>
                  <a:close/>
                  <a:moveTo>
                    <a:pt x="268456" y="0"/>
                  </a:moveTo>
                  <a:lnTo>
                    <a:pt x="501038" y="0"/>
                  </a:lnTo>
                  <a:lnTo>
                    <a:pt x="568320" y="178446"/>
                  </a:lnTo>
                  <a:lnTo>
                    <a:pt x="769495" y="178446"/>
                  </a:lnTo>
                  <a:lnTo>
                    <a:pt x="769495" y="1347075"/>
                  </a:lnTo>
                  <a:lnTo>
                    <a:pt x="0" y="1347075"/>
                  </a:lnTo>
                  <a:lnTo>
                    <a:pt x="0" y="178446"/>
                  </a:lnTo>
                  <a:lnTo>
                    <a:pt x="201174" y="178446"/>
                  </a:lnTo>
                  <a:close/>
                </a:path>
              </a:pathLst>
            </a:custGeom>
            <a:solidFill>
              <a:schemeClr val="accent2">
                <a:lumMod val="50000"/>
              </a:schemeClr>
            </a:solidFill>
            <a:ln w="6350">
              <a:solidFill>
                <a:srgbClr val="4D373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63" name="Picture 862">
              <a:extLst>
                <a:ext uri="{FF2B5EF4-FFF2-40B4-BE49-F238E27FC236}">
                  <a16:creationId xmlns:a16="http://schemas.microsoft.com/office/drawing/2014/main" id="{64919B40-4F7C-4347-ACFB-DFB0C2E6152C}"/>
                </a:ext>
              </a:extLst>
            </p:cNvPr>
            <p:cNvPicPr>
              <a:picLocks noChangeAspect="1"/>
            </p:cNvPicPr>
            <p:nvPr/>
          </p:nvPicPr>
          <p:blipFill rotWithShape="1">
            <a:blip r:embed="rId14"/>
            <a:srcRect l="1728" t="1818" r="2693" b="1076"/>
            <a:stretch/>
          </p:blipFill>
          <p:spPr>
            <a:xfrm>
              <a:off x="-1254831" y="4481657"/>
              <a:ext cx="863604" cy="1126764"/>
            </a:xfrm>
            <a:prstGeom prst="rect">
              <a:avLst/>
            </a:prstGeom>
          </p:spPr>
        </p:pic>
        <p:sp>
          <p:nvSpPr>
            <p:cNvPr id="864" name="Rectangle: Top Corners Snipped 531">
              <a:extLst>
                <a:ext uri="{FF2B5EF4-FFF2-40B4-BE49-F238E27FC236}">
                  <a16:creationId xmlns:a16="http://schemas.microsoft.com/office/drawing/2014/main" id="{FB340C52-3E9B-4E50-A58A-42017EAB1108}"/>
                </a:ext>
              </a:extLst>
            </p:cNvPr>
            <p:cNvSpPr/>
            <p:nvPr/>
          </p:nvSpPr>
          <p:spPr>
            <a:xfrm flipV="1">
              <a:off x="-1023523" y="4407689"/>
              <a:ext cx="355293" cy="78675"/>
            </a:xfrm>
            <a:prstGeom prst="snip2SameRect">
              <a:avLst>
                <a:gd name="adj1" fmla="val 50000"/>
                <a:gd name="adj2" fmla="val 0"/>
              </a:avLst>
            </a:prstGeom>
            <a:solidFill>
              <a:srgbClr val="BFBFBF"/>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60" name="Freeform: Shape 526">
            <a:extLst>
              <a:ext uri="{FF2B5EF4-FFF2-40B4-BE49-F238E27FC236}">
                <a16:creationId xmlns:a16="http://schemas.microsoft.com/office/drawing/2014/main" id="{A924E1EB-8C56-408D-A834-C01D0235B83E}"/>
              </a:ext>
            </a:extLst>
          </p:cNvPr>
          <p:cNvSpPr/>
          <p:nvPr/>
        </p:nvSpPr>
        <p:spPr>
          <a:xfrm rot="14816196">
            <a:off x="10184610" y="4885675"/>
            <a:ext cx="308796" cy="26546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1" name="Freeform: Shape 528">
            <a:extLst>
              <a:ext uri="{FF2B5EF4-FFF2-40B4-BE49-F238E27FC236}">
                <a16:creationId xmlns:a16="http://schemas.microsoft.com/office/drawing/2014/main" id="{93314045-000A-4351-80F1-8F73F18A6C93}"/>
              </a:ext>
            </a:extLst>
          </p:cNvPr>
          <p:cNvSpPr/>
          <p:nvPr/>
        </p:nvSpPr>
        <p:spPr>
          <a:xfrm rot="6783804" flipH="1">
            <a:off x="10993478" y="4885675"/>
            <a:ext cx="308796" cy="26546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10644576" y="3737874"/>
            <a:ext cx="320692" cy="174851"/>
          </a:xfrm>
          <a:prstGeom prst="ellipse">
            <a:avLst/>
          </a:prstGeom>
          <a:solidFill>
            <a:srgbClr val="B679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Block Arc 4"/>
          <p:cNvSpPr/>
          <p:nvPr/>
        </p:nvSpPr>
        <p:spPr>
          <a:xfrm>
            <a:off x="10676687" y="3754058"/>
            <a:ext cx="274320" cy="137160"/>
          </a:xfrm>
          <a:prstGeom prst="blockArc">
            <a:avLst/>
          </a:prstGeom>
          <a:solidFill>
            <a:srgbClr val="884314">
              <a:alpha val="79000"/>
            </a:srgbClr>
          </a:solidFill>
          <a:ln>
            <a:solidFill>
              <a:srgbClr val="843C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6" name="Oval 5"/>
          <p:cNvSpPr/>
          <p:nvPr/>
        </p:nvSpPr>
        <p:spPr>
          <a:xfrm>
            <a:off x="10494086" y="3341102"/>
            <a:ext cx="188474" cy="2351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6" name="Oval 335"/>
          <p:cNvSpPr/>
          <p:nvPr/>
        </p:nvSpPr>
        <p:spPr>
          <a:xfrm>
            <a:off x="10958364" y="3344653"/>
            <a:ext cx="188474" cy="2351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10494087" y="3381841"/>
            <a:ext cx="91651" cy="153800"/>
          </a:xfrm>
          <a:prstGeom prst="ellipse">
            <a:avLst/>
          </a:prstGeom>
          <a:solidFill>
            <a:srgbClr val="000000">
              <a:alpha val="79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7" name="Oval 336"/>
          <p:cNvSpPr/>
          <p:nvPr/>
        </p:nvSpPr>
        <p:spPr>
          <a:xfrm>
            <a:off x="10944202" y="3381841"/>
            <a:ext cx="91651" cy="153800"/>
          </a:xfrm>
          <a:prstGeom prst="ellipse">
            <a:avLst/>
          </a:prstGeom>
          <a:solidFill>
            <a:srgbClr val="000000">
              <a:alpha val="79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5" name="Rectangle 334">
            <a:extLst>
              <a:ext uri="{FF2B5EF4-FFF2-40B4-BE49-F238E27FC236}">
                <a16:creationId xmlns:a16="http://schemas.microsoft.com/office/drawing/2014/main" id="{C5ED50C0-9104-46DC-8F70-B8C4DA0BEA4F}"/>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8" name="Freeform: Shape 36">
            <a:extLst>
              <a:ext uri="{FF2B5EF4-FFF2-40B4-BE49-F238E27FC236}">
                <a16:creationId xmlns:a16="http://schemas.microsoft.com/office/drawing/2014/main" id="{A2766E6A-A2D6-4E5C-84D8-5A4ECEA05496}"/>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39" name="Picture 338">
            <a:extLst>
              <a:ext uri="{FF2B5EF4-FFF2-40B4-BE49-F238E27FC236}">
                <a16:creationId xmlns:a16="http://schemas.microsoft.com/office/drawing/2014/main" id="{915D32B4-BC5C-4385-B12B-E3BA2C676998}"/>
              </a:ext>
            </a:extLst>
          </p:cNvPr>
          <p:cNvPicPr>
            <a:picLocks noChangeAspect="1"/>
          </p:cNvPicPr>
          <p:nvPr/>
        </p:nvPicPr>
        <p:blipFill rotWithShape="1">
          <a:blip r:embed="rId15"/>
          <a:srcRect r="79017"/>
          <a:stretch/>
        </p:blipFill>
        <p:spPr>
          <a:xfrm>
            <a:off x="4082960" y="-17697"/>
            <a:ext cx="1326585" cy="1011228"/>
          </a:xfrm>
          <a:prstGeom prst="rect">
            <a:avLst/>
          </a:prstGeom>
        </p:spPr>
      </p:pic>
      <p:sp>
        <p:nvSpPr>
          <p:cNvPr id="340" name="Title 1">
            <a:extLst>
              <a:ext uri="{FF2B5EF4-FFF2-40B4-BE49-F238E27FC236}">
                <a16:creationId xmlns:a16="http://schemas.microsoft.com/office/drawing/2014/main" id="{4CAE8789-C7BD-450D-BFE7-68A3D6385BB6}"/>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341" name="Picture 340">
            <a:extLst>
              <a:ext uri="{FF2B5EF4-FFF2-40B4-BE49-F238E27FC236}">
                <a16:creationId xmlns:a16="http://schemas.microsoft.com/office/drawing/2014/main" id="{C5E63642-E320-4BD4-BDC4-3E90DC37A5F5}"/>
              </a:ext>
            </a:extLst>
          </p:cNvPr>
          <p:cNvPicPr>
            <a:picLocks noChangeAspect="1"/>
          </p:cNvPicPr>
          <p:nvPr/>
        </p:nvPicPr>
        <p:blipFill rotWithShape="1">
          <a:blip r:embed="rId15"/>
          <a:srcRect r="79017"/>
          <a:stretch/>
        </p:blipFill>
        <p:spPr>
          <a:xfrm flipV="1">
            <a:off x="7862893" y="-5976"/>
            <a:ext cx="1326585" cy="944962"/>
          </a:xfrm>
          <a:prstGeom prst="rect">
            <a:avLst/>
          </a:prstGeom>
        </p:spPr>
      </p:pic>
      <p:sp>
        <p:nvSpPr>
          <p:cNvPr id="342" name="Rectangle 341">
            <a:extLst>
              <a:ext uri="{FF2B5EF4-FFF2-40B4-BE49-F238E27FC236}">
                <a16:creationId xmlns:a16="http://schemas.microsoft.com/office/drawing/2014/main" id="{A107F3AE-3737-486D-973F-B0976C65CF9C}"/>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3" name="Freeform: Shape 36">
            <a:extLst>
              <a:ext uri="{FF2B5EF4-FFF2-40B4-BE49-F238E27FC236}">
                <a16:creationId xmlns:a16="http://schemas.microsoft.com/office/drawing/2014/main" id="{88844793-3FB8-4F00-BA1C-0273CC8663EB}"/>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44" name="Picture 343">
            <a:extLst>
              <a:ext uri="{FF2B5EF4-FFF2-40B4-BE49-F238E27FC236}">
                <a16:creationId xmlns:a16="http://schemas.microsoft.com/office/drawing/2014/main" id="{556BF195-C239-4B86-ABDA-97190EA7442C}"/>
              </a:ext>
            </a:extLst>
          </p:cNvPr>
          <p:cNvPicPr>
            <a:picLocks noChangeAspect="1"/>
          </p:cNvPicPr>
          <p:nvPr/>
        </p:nvPicPr>
        <p:blipFill rotWithShape="1">
          <a:blip r:embed="rId15"/>
          <a:srcRect r="79017"/>
          <a:stretch/>
        </p:blipFill>
        <p:spPr>
          <a:xfrm>
            <a:off x="5600864" y="-17697"/>
            <a:ext cx="1326585" cy="1011228"/>
          </a:xfrm>
          <a:prstGeom prst="rect">
            <a:avLst/>
          </a:prstGeom>
        </p:spPr>
      </p:pic>
      <p:sp>
        <p:nvSpPr>
          <p:cNvPr id="345" name="Freeform: Shape 36">
            <a:extLst>
              <a:ext uri="{FF2B5EF4-FFF2-40B4-BE49-F238E27FC236}">
                <a16:creationId xmlns:a16="http://schemas.microsoft.com/office/drawing/2014/main" id="{E5B90030-B5EC-4169-A312-2E7AEA57AA2F}"/>
              </a:ext>
            </a:extLst>
          </p:cNvPr>
          <p:cNvSpPr/>
          <p:nvPr/>
        </p:nvSpPr>
        <p:spPr>
          <a:xfrm flipH="1">
            <a:off x="-2" y="1188847"/>
            <a:ext cx="633045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Avoid Negativity</a:t>
            </a:r>
          </a:p>
        </p:txBody>
      </p:sp>
      <p:sp>
        <p:nvSpPr>
          <p:cNvPr id="482" name="Speech Bubble: Oval 240"/>
          <p:cNvSpPr/>
          <p:nvPr/>
        </p:nvSpPr>
        <p:spPr>
          <a:xfrm>
            <a:off x="5318270" y="2494149"/>
            <a:ext cx="2446240" cy="1675576"/>
          </a:xfrm>
          <a:prstGeom prst="wedgeEllipseCallout">
            <a:avLst>
              <a:gd name="adj1" fmla="val 58373"/>
              <a:gd name="adj2" fmla="val 4672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None of you ever do it right.</a:t>
            </a:r>
          </a:p>
        </p:txBody>
      </p:sp>
    </p:spTree>
    <p:extLst>
      <p:ext uri="{BB962C8B-B14F-4D97-AF65-F5344CB8AC3E}">
        <p14:creationId xmlns:p14="http://schemas.microsoft.com/office/powerpoint/2010/main" val="12930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500"/>
                                        <p:tgtEl>
                                          <p:spTgt spid="483"/>
                                        </p:tgtEl>
                                      </p:cBhvr>
                                    </p:animEffect>
                                    <p:anim calcmode="lin" valueType="num">
                                      <p:cBhvr>
                                        <p:cTn id="8" dur="500" fill="hold"/>
                                        <p:tgtEl>
                                          <p:spTgt spid="483"/>
                                        </p:tgtEl>
                                        <p:attrNameLst>
                                          <p:attrName>ppt_x</p:attrName>
                                        </p:attrNameLst>
                                      </p:cBhvr>
                                      <p:tavLst>
                                        <p:tav tm="0">
                                          <p:val>
                                            <p:strVal val="#ppt_x"/>
                                          </p:val>
                                        </p:tav>
                                        <p:tav tm="100000">
                                          <p:val>
                                            <p:strVal val="#ppt_x"/>
                                          </p:val>
                                        </p:tav>
                                      </p:tavLst>
                                    </p:anim>
                                    <p:anim calcmode="lin" valueType="num">
                                      <p:cBhvr>
                                        <p:cTn id="9" dur="500" fill="hold"/>
                                        <p:tgtEl>
                                          <p:spTgt spid="48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95"/>
                                        </p:tgtEl>
                                        <p:attrNameLst>
                                          <p:attrName>style.visibility</p:attrName>
                                        </p:attrNameLst>
                                      </p:cBhvr>
                                      <p:to>
                                        <p:strVal val="visible"/>
                                      </p:to>
                                    </p:set>
                                    <p:animEffect transition="in" filter="fade">
                                      <p:cBhvr>
                                        <p:cTn id="12" dur="500"/>
                                        <p:tgtEl>
                                          <p:spTgt spid="495"/>
                                        </p:tgtEl>
                                      </p:cBhvr>
                                    </p:animEffect>
                                    <p:anim calcmode="lin" valueType="num">
                                      <p:cBhvr>
                                        <p:cTn id="13" dur="500" fill="hold"/>
                                        <p:tgtEl>
                                          <p:spTgt spid="495"/>
                                        </p:tgtEl>
                                        <p:attrNameLst>
                                          <p:attrName>ppt_x</p:attrName>
                                        </p:attrNameLst>
                                      </p:cBhvr>
                                      <p:tavLst>
                                        <p:tav tm="0">
                                          <p:val>
                                            <p:strVal val="#ppt_x"/>
                                          </p:val>
                                        </p:tav>
                                        <p:tav tm="100000">
                                          <p:val>
                                            <p:strVal val="#ppt_x"/>
                                          </p:val>
                                        </p:tav>
                                      </p:tavLst>
                                    </p:anim>
                                    <p:anim calcmode="lin" valueType="num">
                                      <p:cBhvr>
                                        <p:cTn id="14" dur="500" fill="hold"/>
                                        <p:tgtEl>
                                          <p:spTgt spid="49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9"/>
                                        </p:tgtEl>
                                        <p:attrNameLst>
                                          <p:attrName>style.visibility</p:attrName>
                                        </p:attrNameLst>
                                      </p:cBhvr>
                                      <p:to>
                                        <p:strVal val="visible"/>
                                      </p:to>
                                    </p:set>
                                    <p:animEffect transition="in" filter="fade">
                                      <p:cBhvr>
                                        <p:cTn id="17" dur="500"/>
                                        <p:tgtEl>
                                          <p:spTgt spid="489"/>
                                        </p:tgtEl>
                                      </p:cBhvr>
                                    </p:animEffect>
                                    <p:anim calcmode="lin" valueType="num">
                                      <p:cBhvr>
                                        <p:cTn id="18" dur="500" fill="hold"/>
                                        <p:tgtEl>
                                          <p:spTgt spid="489"/>
                                        </p:tgtEl>
                                        <p:attrNameLst>
                                          <p:attrName>ppt_x</p:attrName>
                                        </p:attrNameLst>
                                      </p:cBhvr>
                                      <p:tavLst>
                                        <p:tav tm="0">
                                          <p:val>
                                            <p:strVal val="#ppt_x"/>
                                          </p:val>
                                        </p:tav>
                                        <p:tav tm="100000">
                                          <p:val>
                                            <p:strVal val="#ppt_x"/>
                                          </p:val>
                                        </p:tav>
                                      </p:tavLst>
                                    </p:anim>
                                    <p:anim calcmode="lin" valueType="num">
                                      <p:cBhvr>
                                        <p:cTn id="19" dur="500" fill="hold"/>
                                        <p:tgtEl>
                                          <p:spTgt spid="489"/>
                                        </p:tgtEl>
                                        <p:attrNameLst>
                                          <p:attrName>ppt_y</p:attrName>
                                        </p:attrNameLst>
                                      </p:cBhvr>
                                      <p:tavLst>
                                        <p:tav tm="0">
                                          <p:val>
                                            <p:strVal val="#ppt_y+.1"/>
                                          </p:val>
                                        </p:tav>
                                        <p:tav tm="100000">
                                          <p:val>
                                            <p:strVal val="#ppt_y"/>
                                          </p:val>
                                        </p:tav>
                                      </p:tavLst>
                                    </p:anim>
                                  </p:childTnLst>
                                </p:cTn>
                              </p:par>
                              <p:par>
                                <p:cTn id="20" presetID="32" presetClass="emph" presetSubtype="0" repeatCount="indefinite" fill="hold" nodeType="withEffect">
                                  <p:stCondLst>
                                    <p:cond delay="0"/>
                                  </p:stCondLst>
                                  <p:endCondLst>
                                    <p:cond evt="onNext" delay="0">
                                      <p:tgtEl>
                                        <p:sldTgt/>
                                      </p:tgtEl>
                                    </p:cond>
                                  </p:endCondLst>
                                  <p:childTnLst>
                                    <p:animRot by="120000">
                                      <p:cBhvr>
                                        <p:cTn id="21" dur="200" fill="hold">
                                          <p:stCondLst>
                                            <p:cond delay="0"/>
                                          </p:stCondLst>
                                        </p:cTn>
                                        <p:tgtEl>
                                          <p:spTgt spid="483"/>
                                        </p:tgtEl>
                                        <p:attrNameLst>
                                          <p:attrName>r</p:attrName>
                                        </p:attrNameLst>
                                      </p:cBhvr>
                                    </p:animRot>
                                    <p:animRot by="-240000">
                                      <p:cBhvr>
                                        <p:cTn id="22" dur="400" fill="hold">
                                          <p:stCondLst>
                                            <p:cond delay="400"/>
                                          </p:stCondLst>
                                        </p:cTn>
                                        <p:tgtEl>
                                          <p:spTgt spid="483"/>
                                        </p:tgtEl>
                                        <p:attrNameLst>
                                          <p:attrName>r</p:attrName>
                                        </p:attrNameLst>
                                      </p:cBhvr>
                                    </p:animRot>
                                    <p:animRot by="240000">
                                      <p:cBhvr>
                                        <p:cTn id="23" dur="400" fill="hold">
                                          <p:stCondLst>
                                            <p:cond delay="800"/>
                                          </p:stCondLst>
                                        </p:cTn>
                                        <p:tgtEl>
                                          <p:spTgt spid="483"/>
                                        </p:tgtEl>
                                        <p:attrNameLst>
                                          <p:attrName>r</p:attrName>
                                        </p:attrNameLst>
                                      </p:cBhvr>
                                    </p:animRot>
                                    <p:animRot by="-240000">
                                      <p:cBhvr>
                                        <p:cTn id="24" dur="400" fill="hold">
                                          <p:stCondLst>
                                            <p:cond delay="1200"/>
                                          </p:stCondLst>
                                        </p:cTn>
                                        <p:tgtEl>
                                          <p:spTgt spid="483"/>
                                        </p:tgtEl>
                                        <p:attrNameLst>
                                          <p:attrName>r</p:attrName>
                                        </p:attrNameLst>
                                      </p:cBhvr>
                                    </p:animRot>
                                    <p:animRot by="120000">
                                      <p:cBhvr>
                                        <p:cTn id="25" dur="400" fill="hold">
                                          <p:stCondLst>
                                            <p:cond delay="1600"/>
                                          </p:stCondLst>
                                        </p:cTn>
                                        <p:tgtEl>
                                          <p:spTgt spid="483"/>
                                        </p:tgtEl>
                                        <p:attrNameLst>
                                          <p:attrName>r</p:attrName>
                                        </p:attrNameLst>
                                      </p:cBhvr>
                                    </p:animRot>
                                  </p:childTnLst>
                                </p:cTn>
                              </p:par>
                              <p:par>
                                <p:cTn id="26" presetID="32" presetClass="emph" presetSubtype="0" repeatCount="indefinite" fill="hold" nodeType="withEffect">
                                  <p:stCondLst>
                                    <p:cond delay="0"/>
                                  </p:stCondLst>
                                  <p:endCondLst>
                                    <p:cond evt="onNext" delay="0">
                                      <p:tgtEl>
                                        <p:sldTgt/>
                                      </p:tgtEl>
                                    </p:cond>
                                  </p:endCondLst>
                                  <p:childTnLst>
                                    <p:animRot by="120000">
                                      <p:cBhvr>
                                        <p:cTn id="27" dur="200" fill="hold">
                                          <p:stCondLst>
                                            <p:cond delay="0"/>
                                          </p:stCondLst>
                                        </p:cTn>
                                        <p:tgtEl>
                                          <p:spTgt spid="495"/>
                                        </p:tgtEl>
                                        <p:attrNameLst>
                                          <p:attrName>r</p:attrName>
                                        </p:attrNameLst>
                                      </p:cBhvr>
                                    </p:animRot>
                                    <p:animRot by="-240000">
                                      <p:cBhvr>
                                        <p:cTn id="28" dur="400" fill="hold">
                                          <p:stCondLst>
                                            <p:cond delay="400"/>
                                          </p:stCondLst>
                                        </p:cTn>
                                        <p:tgtEl>
                                          <p:spTgt spid="495"/>
                                        </p:tgtEl>
                                        <p:attrNameLst>
                                          <p:attrName>r</p:attrName>
                                        </p:attrNameLst>
                                      </p:cBhvr>
                                    </p:animRot>
                                    <p:animRot by="240000">
                                      <p:cBhvr>
                                        <p:cTn id="29" dur="400" fill="hold">
                                          <p:stCondLst>
                                            <p:cond delay="800"/>
                                          </p:stCondLst>
                                        </p:cTn>
                                        <p:tgtEl>
                                          <p:spTgt spid="495"/>
                                        </p:tgtEl>
                                        <p:attrNameLst>
                                          <p:attrName>r</p:attrName>
                                        </p:attrNameLst>
                                      </p:cBhvr>
                                    </p:animRot>
                                    <p:animRot by="-240000">
                                      <p:cBhvr>
                                        <p:cTn id="30" dur="400" fill="hold">
                                          <p:stCondLst>
                                            <p:cond delay="1200"/>
                                          </p:stCondLst>
                                        </p:cTn>
                                        <p:tgtEl>
                                          <p:spTgt spid="495"/>
                                        </p:tgtEl>
                                        <p:attrNameLst>
                                          <p:attrName>r</p:attrName>
                                        </p:attrNameLst>
                                      </p:cBhvr>
                                    </p:animRot>
                                    <p:animRot by="120000">
                                      <p:cBhvr>
                                        <p:cTn id="31" dur="400" fill="hold">
                                          <p:stCondLst>
                                            <p:cond delay="1600"/>
                                          </p:stCondLst>
                                        </p:cTn>
                                        <p:tgtEl>
                                          <p:spTgt spid="495"/>
                                        </p:tgtEl>
                                        <p:attrNameLst>
                                          <p:attrName>r</p:attrName>
                                        </p:attrNameLst>
                                      </p:cBhvr>
                                    </p:animRot>
                                  </p:childTnLst>
                                </p:cTn>
                              </p:par>
                              <p:par>
                                <p:cTn id="32" presetID="32" presetClass="emph" presetSubtype="0" repeatCount="indefinite" fill="hold" nodeType="withEffect">
                                  <p:stCondLst>
                                    <p:cond delay="0"/>
                                  </p:stCondLst>
                                  <p:endCondLst>
                                    <p:cond evt="onNext" delay="0">
                                      <p:tgtEl>
                                        <p:sldTgt/>
                                      </p:tgtEl>
                                    </p:cond>
                                  </p:endCondLst>
                                  <p:childTnLst>
                                    <p:animRot by="120000">
                                      <p:cBhvr>
                                        <p:cTn id="33" dur="200" fill="hold">
                                          <p:stCondLst>
                                            <p:cond delay="0"/>
                                          </p:stCondLst>
                                        </p:cTn>
                                        <p:tgtEl>
                                          <p:spTgt spid="489"/>
                                        </p:tgtEl>
                                        <p:attrNameLst>
                                          <p:attrName>r</p:attrName>
                                        </p:attrNameLst>
                                      </p:cBhvr>
                                    </p:animRot>
                                    <p:animRot by="-240000">
                                      <p:cBhvr>
                                        <p:cTn id="34" dur="400" fill="hold">
                                          <p:stCondLst>
                                            <p:cond delay="400"/>
                                          </p:stCondLst>
                                        </p:cTn>
                                        <p:tgtEl>
                                          <p:spTgt spid="489"/>
                                        </p:tgtEl>
                                        <p:attrNameLst>
                                          <p:attrName>r</p:attrName>
                                        </p:attrNameLst>
                                      </p:cBhvr>
                                    </p:animRot>
                                    <p:animRot by="240000">
                                      <p:cBhvr>
                                        <p:cTn id="35" dur="400" fill="hold">
                                          <p:stCondLst>
                                            <p:cond delay="800"/>
                                          </p:stCondLst>
                                        </p:cTn>
                                        <p:tgtEl>
                                          <p:spTgt spid="489"/>
                                        </p:tgtEl>
                                        <p:attrNameLst>
                                          <p:attrName>r</p:attrName>
                                        </p:attrNameLst>
                                      </p:cBhvr>
                                    </p:animRot>
                                    <p:animRot by="-240000">
                                      <p:cBhvr>
                                        <p:cTn id="36" dur="400" fill="hold">
                                          <p:stCondLst>
                                            <p:cond delay="1200"/>
                                          </p:stCondLst>
                                        </p:cTn>
                                        <p:tgtEl>
                                          <p:spTgt spid="489"/>
                                        </p:tgtEl>
                                        <p:attrNameLst>
                                          <p:attrName>r</p:attrName>
                                        </p:attrNameLst>
                                      </p:cBhvr>
                                    </p:animRot>
                                    <p:animRot by="120000">
                                      <p:cBhvr>
                                        <p:cTn id="37" dur="400" fill="hold">
                                          <p:stCondLst>
                                            <p:cond delay="1600"/>
                                          </p:stCondLst>
                                        </p:cTn>
                                        <p:tgtEl>
                                          <p:spTgt spid="489"/>
                                        </p:tgtEl>
                                        <p:attrNameLst>
                                          <p:attrName>r</p:attrName>
                                        </p:attrNameLst>
                                      </p:cBhvr>
                                    </p:animRot>
                                  </p:childTnLst>
                                </p:cTn>
                              </p:par>
                              <p:par>
                                <p:cTn id="38" presetID="1" presetClass="entr" presetSubtype="0" fill="hold" grpId="0" nodeType="withEffect">
                                  <p:stCondLst>
                                    <p:cond delay="0"/>
                                  </p:stCondLst>
                                  <p:childTnLst>
                                    <p:set>
                                      <p:cBhvr>
                                        <p:cTn id="39" dur="1" fill="hold">
                                          <p:stCondLst>
                                            <p:cond delay="0"/>
                                          </p:stCondLst>
                                        </p:cTn>
                                        <p:tgtEl>
                                          <p:spTgt spid="482"/>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4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2" grpId="0" animBg="1"/>
      <p:bldP spid="482"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57476C1-EC34-4564-869A-669956AC0B58}"/>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5" name="Freeform: Shape 36">
            <a:extLst>
              <a:ext uri="{FF2B5EF4-FFF2-40B4-BE49-F238E27FC236}">
                <a16:creationId xmlns:a16="http://schemas.microsoft.com/office/drawing/2014/main" id="{F5AF3507-95FC-4A17-9749-E4F0C0B00682}"/>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06" name="Picture 105">
            <a:extLst>
              <a:ext uri="{FF2B5EF4-FFF2-40B4-BE49-F238E27FC236}">
                <a16:creationId xmlns:a16="http://schemas.microsoft.com/office/drawing/2014/main" id="{6ECDCFED-5A27-4C1E-A16E-DFFDD23AD88A}"/>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107" name="Title 1">
            <a:extLst>
              <a:ext uri="{FF2B5EF4-FFF2-40B4-BE49-F238E27FC236}">
                <a16:creationId xmlns:a16="http://schemas.microsoft.com/office/drawing/2014/main" id="{38A8343C-2EB1-4396-AADC-EF702DAE62E9}"/>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08" name="Picture 107">
            <a:extLst>
              <a:ext uri="{FF2B5EF4-FFF2-40B4-BE49-F238E27FC236}">
                <a16:creationId xmlns:a16="http://schemas.microsoft.com/office/drawing/2014/main" id="{054BED0D-2968-4ACD-8457-4F7E6CD1286C}"/>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109" name="Rectangle 108">
            <a:extLst>
              <a:ext uri="{FF2B5EF4-FFF2-40B4-BE49-F238E27FC236}">
                <a16:creationId xmlns:a16="http://schemas.microsoft.com/office/drawing/2014/main" id="{CFAE97C2-1533-45F3-B2A1-A093B88137C1}"/>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0" name="Freeform: Shape 36">
            <a:extLst>
              <a:ext uri="{FF2B5EF4-FFF2-40B4-BE49-F238E27FC236}">
                <a16:creationId xmlns:a16="http://schemas.microsoft.com/office/drawing/2014/main" id="{5588204A-B499-4F51-8196-4BBA54088D9D}"/>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11" name="Picture 110">
            <a:extLst>
              <a:ext uri="{FF2B5EF4-FFF2-40B4-BE49-F238E27FC236}">
                <a16:creationId xmlns:a16="http://schemas.microsoft.com/office/drawing/2014/main" id="{0997336C-6F02-430F-8E4D-B78F1592A799}"/>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112" name="Freeform: Shape 36">
            <a:extLst>
              <a:ext uri="{FF2B5EF4-FFF2-40B4-BE49-F238E27FC236}">
                <a16:creationId xmlns:a16="http://schemas.microsoft.com/office/drawing/2014/main" id="{C84B03E4-7E7D-444F-850D-0EA9E223D4F0}"/>
              </a:ext>
            </a:extLst>
          </p:cNvPr>
          <p:cNvSpPr/>
          <p:nvPr/>
        </p:nvSpPr>
        <p:spPr>
          <a:xfrm flipH="1">
            <a:off x="-2" y="1188847"/>
            <a:ext cx="637978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Positive Work Environment</a:t>
            </a:r>
          </a:p>
        </p:txBody>
      </p:sp>
      <p:sp>
        <p:nvSpPr>
          <p:cNvPr id="113" name="TextBox 112">
            <a:extLst>
              <a:ext uri="{FF2B5EF4-FFF2-40B4-BE49-F238E27FC236}">
                <a16:creationId xmlns:a16="http://schemas.microsoft.com/office/drawing/2014/main" id="{C4F53812-931B-402D-8C6D-4B150EB33869}"/>
              </a:ext>
            </a:extLst>
          </p:cNvPr>
          <p:cNvSpPr txBox="1"/>
          <p:nvPr/>
        </p:nvSpPr>
        <p:spPr>
          <a:xfrm>
            <a:off x="354617" y="3286529"/>
            <a:ext cx="8614173" cy="1446550"/>
          </a:xfrm>
          <a:prstGeom prst="rect">
            <a:avLst/>
          </a:prstGeom>
          <a:noFill/>
        </p:spPr>
        <p:txBody>
          <a:bodyPr wrap="square">
            <a:spAutoFit/>
          </a:bodyPr>
          <a:lstStyle/>
          <a:p>
            <a:r>
              <a:rPr lang="en-US" sz="4400" dirty="0">
                <a:solidFill>
                  <a:srgbClr val="000000"/>
                </a:solidFill>
                <a:latin typeface="Calibri"/>
              </a:rPr>
              <a:t>What do you do to create a positive work environment?</a:t>
            </a:r>
            <a:endParaRPr lang="en-US" sz="4400" dirty="0">
              <a:solidFill>
                <a:srgbClr val="000000"/>
              </a:solidFill>
            </a:endParaRPr>
          </a:p>
        </p:txBody>
      </p:sp>
      <p:sp>
        <p:nvSpPr>
          <p:cNvPr id="114" name="Freeform: Shape 90">
            <a:extLst>
              <a:ext uri="{FF2B5EF4-FFF2-40B4-BE49-F238E27FC236}">
                <a16:creationId xmlns:a16="http://schemas.microsoft.com/office/drawing/2014/main" id="{D7C58DB9-8D08-428A-BAC3-3B3D0786C2B5}"/>
              </a:ext>
            </a:extLst>
          </p:cNvPr>
          <p:cNvSpPr/>
          <p:nvPr/>
        </p:nvSpPr>
        <p:spPr>
          <a:xfrm>
            <a:off x="-2" y="5092570"/>
            <a:ext cx="12293602" cy="1760221"/>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a:extLst>
              <a:ext uri="{FF2B5EF4-FFF2-40B4-BE49-F238E27FC236}">
                <a16:creationId xmlns:a16="http://schemas.microsoft.com/office/drawing/2014/main" id="{C824E650-E9F3-4F20-A739-410D6BDE5689}"/>
              </a:ext>
            </a:extLst>
          </p:cNvPr>
          <p:cNvPicPr>
            <a:picLocks noChangeAspect="1"/>
          </p:cNvPicPr>
          <p:nvPr/>
        </p:nvPicPr>
        <p:blipFill>
          <a:blip r:embed="rId4"/>
          <a:stretch>
            <a:fillRect/>
          </a:stretch>
        </p:blipFill>
        <p:spPr>
          <a:xfrm>
            <a:off x="9158127" y="1420587"/>
            <a:ext cx="1655491" cy="4629240"/>
          </a:xfrm>
          <a:prstGeom prst="rect">
            <a:avLst/>
          </a:prstGeom>
        </p:spPr>
      </p:pic>
      <p:grpSp>
        <p:nvGrpSpPr>
          <p:cNvPr id="116" name="Group 115">
            <a:extLst>
              <a:ext uri="{FF2B5EF4-FFF2-40B4-BE49-F238E27FC236}">
                <a16:creationId xmlns:a16="http://schemas.microsoft.com/office/drawing/2014/main" id="{D77A677B-23DE-4CDE-9A7F-3DEA7D4493D9}"/>
              </a:ext>
            </a:extLst>
          </p:cNvPr>
          <p:cNvGrpSpPr/>
          <p:nvPr/>
        </p:nvGrpSpPr>
        <p:grpSpPr>
          <a:xfrm>
            <a:off x="10041344" y="3921486"/>
            <a:ext cx="1239764" cy="948833"/>
            <a:chOff x="753709" y="2298936"/>
            <a:chExt cx="3464036" cy="1998423"/>
          </a:xfrm>
        </p:grpSpPr>
        <p:pic>
          <p:nvPicPr>
            <p:cNvPr id="117" name="Picture 116">
              <a:extLst>
                <a:ext uri="{FF2B5EF4-FFF2-40B4-BE49-F238E27FC236}">
                  <a16:creationId xmlns:a16="http://schemas.microsoft.com/office/drawing/2014/main" id="{31CAD60F-6B63-4391-8547-4D600791B081}"/>
                </a:ext>
              </a:extLst>
            </p:cNvPr>
            <p:cNvPicPr>
              <a:picLocks noChangeAspect="1"/>
            </p:cNvPicPr>
            <p:nvPr/>
          </p:nvPicPr>
          <p:blipFill rotWithShape="1">
            <a:blip r:embed="rId5"/>
            <a:srcRect l="2714" t="15611" r="2486" b="30399"/>
            <a:stretch/>
          </p:blipFill>
          <p:spPr>
            <a:xfrm>
              <a:off x="763345" y="2298936"/>
              <a:ext cx="3454400" cy="1967321"/>
            </a:xfrm>
            <a:prstGeom prst="rect">
              <a:avLst/>
            </a:prstGeom>
          </p:spPr>
        </p:pic>
        <p:pic>
          <p:nvPicPr>
            <p:cNvPr id="118" name="Picture 117">
              <a:extLst>
                <a:ext uri="{FF2B5EF4-FFF2-40B4-BE49-F238E27FC236}">
                  <a16:creationId xmlns:a16="http://schemas.microsoft.com/office/drawing/2014/main" id="{FBBCCE19-02DD-47CA-AC03-D2D68A606E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119" name="Picture 118">
              <a:extLst>
                <a:ext uri="{FF2B5EF4-FFF2-40B4-BE49-F238E27FC236}">
                  <a16:creationId xmlns:a16="http://schemas.microsoft.com/office/drawing/2014/main" id="{BB1122B2-6DCE-4C23-8D28-33C372264CE8}"/>
                </a:ext>
              </a:extLst>
            </p:cNvPr>
            <p:cNvPicPr>
              <a:picLocks noChangeAspect="1"/>
            </p:cNvPicPr>
            <p:nvPr/>
          </p:nvPicPr>
          <p:blipFill>
            <a:blip r:embed="rId8"/>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120" name="Picture 119">
              <a:extLst>
                <a:ext uri="{FF2B5EF4-FFF2-40B4-BE49-F238E27FC236}">
                  <a16:creationId xmlns:a16="http://schemas.microsoft.com/office/drawing/2014/main" id="{CB0EDE75-D1D6-4649-B147-0E3C35788F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121" name="Picture 120" descr="A picture containing clipart&#10;&#10;Description generated with very high confidence">
              <a:extLst>
                <a:ext uri="{FF2B5EF4-FFF2-40B4-BE49-F238E27FC236}">
                  <a16:creationId xmlns:a16="http://schemas.microsoft.com/office/drawing/2014/main" id="{A8A45E5A-6F78-42AB-AD86-3BC28812732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122" name="Picture 121">
              <a:extLst>
                <a:ext uri="{FF2B5EF4-FFF2-40B4-BE49-F238E27FC236}">
                  <a16:creationId xmlns:a16="http://schemas.microsoft.com/office/drawing/2014/main" id="{DAAF4E2A-F240-4672-A865-645CF6625058}"/>
                </a:ext>
              </a:extLst>
            </p:cNvPr>
            <p:cNvPicPr>
              <a:picLocks noChangeAspect="1"/>
            </p:cNvPicPr>
            <p:nvPr/>
          </p:nvPicPr>
          <p:blipFill rotWithShape="1">
            <a:blip r:embed="rId12"/>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sp>
        <p:nvSpPr>
          <p:cNvPr id="2" name="TextBox 1">
            <a:extLst>
              <a:ext uri="{FF2B5EF4-FFF2-40B4-BE49-F238E27FC236}">
                <a16:creationId xmlns:a16="http://schemas.microsoft.com/office/drawing/2014/main" id="{7F3DFA58-2C59-4502-98F2-023B0E948459}"/>
              </a:ext>
            </a:extLst>
          </p:cNvPr>
          <p:cNvSpPr txBox="1"/>
          <p:nvPr/>
        </p:nvSpPr>
        <p:spPr>
          <a:xfrm>
            <a:off x="304800" y="2396979"/>
            <a:ext cx="6921500" cy="769441"/>
          </a:xfrm>
          <a:prstGeom prst="rect">
            <a:avLst/>
          </a:prstGeom>
          <a:noFill/>
        </p:spPr>
        <p:txBody>
          <a:bodyPr wrap="square" rtlCol="0">
            <a:spAutoFit/>
          </a:bodyPr>
          <a:lstStyle/>
          <a:p>
            <a:pPr algn="l"/>
            <a:r>
              <a:rPr lang="en-US" sz="4400" dirty="0">
                <a:solidFill>
                  <a:srgbClr val="FF0000"/>
                </a:solidFill>
              </a:rPr>
              <a:t>Discussion:</a:t>
            </a:r>
          </a:p>
        </p:txBody>
      </p:sp>
    </p:spTree>
    <p:extLst>
      <p:ext uri="{BB962C8B-B14F-4D97-AF65-F5344CB8AC3E}">
        <p14:creationId xmlns:p14="http://schemas.microsoft.com/office/powerpoint/2010/main" val="326596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0-#ppt_w/2"/>
                                          </p:val>
                                        </p:tav>
                                        <p:tav tm="100000">
                                          <p:val>
                                            <p:strVal val="#ppt_x"/>
                                          </p:val>
                                        </p:tav>
                                      </p:tavLst>
                                    </p:anim>
                                    <p:anim calcmode="lin" valueType="num">
                                      <p:cBhvr additive="base">
                                        <p:cTn id="8" dur="500" fill="hold"/>
                                        <p:tgtEl>
                                          <p:spTgt spid="1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7" name="Group 646">
            <a:extLst>
              <a:ext uri="{FF2B5EF4-FFF2-40B4-BE49-F238E27FC236}">
                <a16:creationId xmlns:a16="http://schemas.microsoft.com/office/drawing/2014/main" id="{4CB9093D-6064-4670-9F75-E767481DEA6A}"/>
              </a:ext>
            </a:extLst>
          </p:cNvPr>
          <p:cNvGrpSpPr/>
          <p:nvPr/>
        </p:nvGrpSpPr>
        <p:grpSpPr>
          <a:xfrm>
            <a:off x="-814067" y="4552860"/>
            <a:ext cx="13729967" cy="2698841"/>
            <a:chOff x="-96930" y="4552859"/>
            <a:chExt cx="9423252" cy="2698841"/>
          </a:xfrm>
        </p:grpSpPr>
        <p:grpSp>
          <p:nvGrpSpPr>
            <p:cNvPr id="648" name="Group 647">
              <a:extLst>
                <a:ext uri="{FF2B5EF4-FFF2-40B4-BE49-F238E27FC236}">
                  <a16:creationId xmlns:a16="http://schemas.microsoft.com/office/drawing/2014/main" id="{12C17B02-5EA6-4489-8C65-54153F6CA7E1}"/>
                </a:ext>
              </a:extLst>
            </p:cNvPr>
            <p:cNvGrpSpPr/>
            <p:nvPr/>
          </p:nvGrpSpPr>
          <p:grpSpPr>
            <a:xfrm>
              <a:off x="-20730" y="5251359"/>
              <a:ext cx="9347052" cy="2000341"/>
              <a:chOff x="4670" y="4705259"/>
              <a:chExt cx="9347052" cy="2000341"/>
            </a:xfrm>
          </p:grpSpPr>
          <p:sp>
            <p:nvSpPr>
              <p:cNvPr id="653" name="Rectangle 652">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4" name="Rectangle 653">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655" name="Rectangle 654">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49" name="Group 648">
              <a:extLst>
                <a:ext uri="{FF2B5EF4-FFF2-40B4-BE49-F238E27FC236}">
                  <a16:creationId xmlns:a16="http://schemas.microsoft.com/office/drawing/2014/main" id="{FB3D7535-BB1F-4AE1-A142-F337AF25996B}"/>
                </a:ext>
              </a:extLst>
            </p:cNvPr>
            <p:cNvGrpSpPr/>
            <p:nvPr/>
          </p:nvGrpSpPr>
          <p:grpSpPr>
            <a:xfrm>
              <a:off x="-96930" y="4552859"/>
              <a:ext cx="9347052" cy="2000341"/>
              <a:chOff x="4670" y="4705259"/>
              <a:chExt cx="9347052" cy="2000341"/>
            </a:xfrm>
          </p:grpSpPr>
          <p:sp>
            <p:nvSpPr>
              <p:cNvPr id="650" name="Rectangle 649">
                <a:extLst>
                  <a:ext uri="{FF2B5EF4-FFF2-40B4-BE49-F238E27FC236}">
                    <a16:creationId xmlns:a16="http://schemas.microsoft.com/office/drawing/2014/main" id="{378286FE-B27B-4185-A87F-74BDBA4C22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1" name="Rectangle 650">
                <a:extLst>
                  <a:ext uri="{FF2B5EF4-FFF2-40B4-BE49-F238E27FC236}">
                    <a16:creationId xmlns:a16="http://schemas.microsoft.com/office/drawing/2014/main" id="{DBFE4AE4-9C69-4353-9DE1-361D3CE1BEF1}"/>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652" name="Rectangle 651">
                <a:extLst>
                  <a:ext uri="{FF2B5EF4-FFF2-40B4-BE49-F238E27FC236}">
                    <a16:creationId xmlns:a16="http://schemas.microsoft.com/office/drawing/2014/main" id="{D4866EBD-1416-4842-8E80-8484EB6346CB}"/>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789" name="Freeform: Shape 313">
            <a:extLst>
              <a:ext uri="{FF2B5EF4-FFF2-40B4-BE49-F238E27FC236}">
                <a16:creationId xmlns:a16="http://schemas.microsoft.com/office/drawing/2014/main" id="{99630912-4772-4E14-94D5-4E6DFD6730F0}"/>
              </a:ext>
            </a:extLst>
          </p:cNvPr>
          <p:cNvSpPr/>
          <p:nvPr/>
        </p:nvSpPr>
        <p:spPr>
          <a:xfrm rot="14816196">
            <a:off x="8915891" y="5150374"/>
            <a:ext cx="242036" cy="25181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2" name="Freeform: Shape 316">
            <a:extLst>
              <a:ext uri="{FF2B5EF4-FFF2-40B4-BE49-F238E27FC236}">
                <a16:creationId xmlns:a16="http://schemas.microsoft.com/office/drawing/2014/main" id="{EF4DFFFC-80E8-45A2-BC62-BA4A11297077}"/>
              </a:ext>
            </a:extLst>
          </p:cNvPr>
          <p:cNvSpPr/>
          <p:nvPr/>
        </p:nvSpPr>
        <p:spPr>
          <a:xfrm rot="6783804" flipH="1">
            <a:off x="9780896" y="5167375"/>
            <a:ext cx="242036" cy="25181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63" name="Group 762">
            <a:extLst>
              <a:ext uri="{FF2B5EF4-FFF2-40B4-BE49-F238E27FC236}">
                <a16:creationId xmlns:a16="http://schemas.microsoft.com/office/drawing/2014/main" id="{6CCB9919-FE0B-487B-A479-7949358B0F4B}"/>
              </a:ext>
            </a:extLst>
          </p:cNvPr>
          <p:cNvGrpSpPr/>
          <p:nvPr/>
        </p:nvGrpSpPr>
        <p:grpSpPr>
          <a:xfrm>
            <a:off x="9078893" y="6230733"/>
            <a:ext cx="316700" cy="355865"/>
            <a:chOff x="3312043" y="4084938"/>
            <a:chExt cx="189762" cy="211269"/>
          </a:xfrm>
          <a:solidFill>
            <a:schemeClr val="bg1">
              <a:lumMod val="50000"/>
            </a:schemeClr>
          </a:solidFill>
        </p:grpSpPr>
        <p:sp>
          <p:nvSpPr>
            <p:cNvPr id="799" name="Chord 798">
              <a:extLst>
                <a:ext uri="{FF2B5EF4-FFF2-40B4-BE49-F238E27FC236}">
                  <a16:creationId xmlns:a16="http://schemas.microsoft.com/office/drawing/2014/main" id="{F076949E-481E-43B8-8D6A-2A72B65A722A}"/>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0" name="Chord 799">
              <a:extLst>
                <a:ext uri="{FF2B5EF4-FFF2-40B4-BE49-F238E27FC236}">
                  <a16:creationId xmlns:a16="http://schemas.microsoft.com/office/drawing/2014/main" id="{99B5B358-90BE-454F-94C7-2EED17E1F4B6}"/>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1" name="Chord 800">
              <a:extLst>
                <a:ext uri="{FF2B5EF4-FFF2-40B4-BE49-F238E27FC236}">
                  <a16:creationId xmlns:a16="http://schemas.microsoft.com/office/drawing/2014/main" id="{2BFACB82-AED4-4D42-BF22-43CB4D8C2F65}"/>
                </a:ext>
              </a:extLst>
            </p:cNvPr>
            <p:cNvSpPr/>
            <p:nvPr/>
          </p:nvSpPr>
          <p:spPr>
            <a:xfrm rot="17516835">
              <a:off x="3322123"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4" name="Flowchart: Manual Operation 26">
            <a:extLst>
              <a:ext uri="{FF2B5EF4-FFF2-40B4-BE49-F238E27FC236}">
                <a16:creationId xmlns:a16="http://schemas.microsoft.com/office/drawing/2014/main" id="{315D5D32-969B-4D8A-AEA2-A861D49FCBA7}"/>
              </a:ext>
            </a:extLst>
          </p:cNvPr>
          <p:cNvSpPr/>
          <p:nvPr/>
        </p:nvSpPr>
        <p:spPr>
          <a:xfrm rot="230863" flipV="1">
            <a:off x="9074499" y="5274340"/>
            <a:ext cx="397400" cy="11236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65" name="Group 764">
            <a:extLst>
              <a:ext uri="{FF2B5EF4-FFF2-40B4-BE49-F238E27FC236}">
                <a16:creationId xmlns:a16="http://schemas.microsoft.com/office/drawing/2014/main" id="{864E83E4-C0A8-4AE7-881F-E6ED0FF7377D}"/>
              </a:ext>
            </a:extLst>
          </p:cNvPr>
          <p:cNvGrpSpPr/>
          <p:nvPr/>
        </p:nvGrpSpPr>
        <p:grpSpPr>
          <a:xfrm>
            <a:off x="9589395" y="6257831"/>
            <a:ext cx="316700" cy="355865"/>
            <a:chOff x="3312043" y="4084938"/>
            <a:chExt cx="189762" cy="211269"/>
          </a:xfrm>
          <a:solidFill>
            <a:schemeClr val="bg1">
              <a:lumMod val="50000"/>
            </a:schemeClr>
          </a:solidFill>
        </p:grpSpPr>
        <p:sp>
          <p:nvSpPr>
            <p:cNvPr id="797" name="Chord 796">
              <a:extLst>
                <a:ext uri="{FF2B5EF4-FFF2-40B4-BE49-F238E27FC236}">
                  <a16:creationId xmlns:a16="http://schemas.microsoft.com/office/drawing/2014/main" id="{01D6C629-63CE-4BE7-AD3A-AD691B38FD5C}"/>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8" name="Chord 797">
              <a:extLst>
                <a:ext uri="{FF2B5EF4-FFF2-40B4-BE49-F238E27FC236}">
                  <a16:creationId xmlns:a16="http://schemas.microsoft.com/office/drawing/2014/main" id="{94823858-A49D-4EEF-BD86-FC39AD37BF6C}"/>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66" name="Flowchart: Manual Operation 26">
            <a:extLst>
              <a:ext uri="{FF2B5EF4-FFF2-40B4-BE49-F238E27FC236}">
                <a16:creationId xmlns:a16="http://schemas.microsoft.com/office/drawing/2014/main" id="{6FBDFCC8-49C1-404F-8779-EB059FB0D2F0}"/>
              </a:ext>
            </a:extLst>
          </p:cNvPr>
          <p:cNvSpPr/>
          <p:nvPr/>
        </p:nvSpPr>
        <p:spPr>
          <a:xfrm rot="21326916" flipV="1">
            <a:off x="9484070" y="5288785"/>
            <a:ext cx="397400" cy="110423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67" name="Rectangle: Single Corner Snipped 29">
            <a:extLst>
              <a:ext uri="{FF2B5EF4-FFF2-40B4-BE49-F238E27FC236}">
                <a16:creationId xmlns:a16="http://schemas.microsoft.com/office/drawing/2014/main" id="{CB71E528-F251-4DA2-8C52-E2EA8E229A63}"/>
              </a:ext>
            </a:extLst>
          </p:cNvPr>
          <p:cNvSpPr/>
          <p:nvPr/>
        </p:nvSpPr>
        <p:spPr>
          <a:xfrm flipH="1">
            <a:off x="9057433" y="4217476"/>
            <a:ext cx="809038" cy="1084147"/>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0" name="Flowchart: Off-page Connector 769">
            <a:extLst>
              <a:ext uri="{FF2B5EF4-FFF2-40B4-BE49-F238E27FC236}">
                <a16:creationId xmlns:a16="http://schemas.microsoft.com/office/drawing/2014/main" id="{1F070CDE-DF12-4AA7-BD56-16992F3FF0FA}"/>
              </a:ext>
            </a:extLst>
          </p:cNvPr>
          <p:cNvSpPr/>
          <p:nvPr/>
        </p:nvSpPr>
        <p:spPr>
          <a:xfrm>
            <a:off x="9337542" y="3962428"/>
            <a:ext cx="317934" cy="385057"/>
          </a:xfrm>
          <a:prstGeom prst="flowChartOffpageConnec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1" name="Oval 770">
            <a:extLst>
              <a:ext uri="{FF2B5EF4-FFF2-40B4-BE49-F238E27FC236}">
                <a16:creationId xmlns:a16="http://schemas.microsoft.com/office/drawing/2014/main" id="{31C52C62-2FC5-4E0F-AF03-F978F70C0225}"/>
              </a:ext>
            </a:extLst>
          </p:cNvPr>
          <p:cNvSpPr/>
          <p:nvPr/>
        </p:nvSpPr>
        <p:spPr>
          <a:xfrm>
            <a:off x="8931147" y="2807256"/>
            <a:ext cx="1105846" cy="1283522"/>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2" name="Flowchart: Terminator 771">
            <a:extLst>
              <a:ext uri="{FF2B5EF4-FFF2-40B4-BE49-F238E27FC236}">
                <a16:creationId xmlns:a16="http://schemas.microsoft.com/office/drawing/2014/main" id="{280A3F36-60C5-4FD4-94B8-3411EDDD56B2}"/>
              </a:ext>
            </a:extLst>
          </p:cNvPr>
          <p:cNvSpPr/>
          <p:nvPr/>
        </p:nvSpPr>
        <p:spPr>
          <a:xfrm rot="1600366">
            <a:off x="8740695" y="4465311"/>
            <a:ext cx="216038" cy="627661"/>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73" name="Flowchart: Delay 772">
            <a:extLst>
              <a:ext uri="{FF2B5EF4-FFF2-40B4-BE49-F238E27FC236}">
                <a16:creationId xmlns:a16="http://schemas.microsoft.com/office/drawing/2014/main" id="{332DE60A-60F9-4AA3-B0D0-21412285F4B4}"/>
              </a:ext>
            </a:extLst>
          </p:cNvPr>
          <p:cNvSpPr/>
          <p:nvPr/>
        </p:nvSpPr>
        <p:spPr>
          <a:xfrm rot="2022916" flipH="1">
            <a:off x="8864760" y="4186084"/>
            <a:ext cx="306871" cy="579708"/>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84" name="Right Triangle 783">
            <a:extLst>
              <a:ext uri="{FF2B5EF4-FFF2-40B4-BE49-F238E27FC236}">
                <a16:creationId xmlns:a16="http://schemas.microsoft.com/office/drawing/2014/main" id="{EFF1BDBE-981E-46ED-9E65-DCF72D5BA0B7}"/>
              </a:ext>
            </a:extLst>
          </p:cNvPr>
          <p:cNvSpPr/>
          <p:nvPr/>
        </p:nvSpPr>
        <p:spPr>
          <a:xfrm rot="8699319">
            <a:off x="9182038" y="4182010"/>
            <a:ext cx="237462" cy="257466"/>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5" name="Right Triangle 784">
            <a:extLst>
              <a:ext uri="{FF2B5EF4-FFF2-40B4-BE49-F238E27FC236}">
                <a16:creationId xmlns:a16="http://schemas.microsoft.com/office/drawing/2014/main" id="{E9A7571D-9FD9-4D93-83C9-4151303D35AA}"/>
              </a:ext>
            </a:extLst>
          </p:cNvPr>
          <p:cNvSpPr/>
          <p:nvPr/>
        </p:nvSpPr>
        <p:spPr>
          <a:xfrm rot="12900681" flipH="1">
            <a:off x="9580970" y="4182010"/>
            <a:ext cx="237462" cy="257466"/>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6" name="Flowchart: Terminator 785">
            <a:extLst>
              <a:ext uri="{FF2B5EF4-FFF2-40B4-BE49-F238E27FC236}">
                <a16:creationId xmlns:a16="http://schemas.microsoft.com/office/drawing/2014/main" id="{BBFEF24F-410C-47BF-B63B-17FB03F5FC31}"/>
              </a:ext>
            </a:extLst>
          </p:cNvPr>
          <p:cNvSpPr/>
          <p:nvPr/>
        </p:nvSpPr>
        <p:spPr>
          <a:xfrm rot="18705810" flipH="1">
            <a:off x="8756011" y="4933629"/>
            <a:ext cx="124764" cy="398413"/>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87" name="Flowchart: Connector 786">
            <a:extLst>
              <a:ext uri="{FF2B5EF4-FFF2-40B4-BE49-F238E27FC236}">
                <a16:creationId xmlns:a16="http://schemas.microsoft.com/office/drawing/2014/main" id="{F66A18BF-6969-45C0-83B3-04414DE48971}"/>
              </a:ext>
            </a:extLst>
          </p:cNvPr>
          <p:cNvSpPr/>
          <p:nvPr/>
        </p:nvSpPr>
        <p:spPr>
          <a:xfrm>
            <a:off x="9447131" y="4404290"/>
            <a:ext cx="76302" cy="77009"/>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88" name="Flowchart: Connector 787">
            <a:extLst>
              <a:ext uri="{FF2B5EF4-FFF2-40B4-BE49-F238E27FC236}">
                <a16:creationId xmlns:a16="http://schemas.microsoft.com/office/drawing/2014/main" id="{9ACB4E3C-6276-4F0D-A428-0E042592B859}"/>
              </a:ext>
            </a:extLst>
          </p:cNvPr>
          <p:cNvSpPr/>
          <p:nvPr/>
        </p:nvSpPr>
        <p:spPr>
          <a:xfrm>
            <a:off x="9447131" y="4515837"/>
            <a:ext cx="76302" cy="77009"/>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0" name="Flowchart: Terminator 789">
            <a:extLst>
              <a:ext uri="{FF2B5EF4-FFF2-40B4-BE49-F238E27FC236}">
                <a16:creationId xmlns:a16="http://schemas.microsoft.com/office/drawing/2014/main" id="{09E05B05-9199-43E8-ACE3-C7D638FC3087}"/>
              </a:ext>
            </a:extLst>
          </p:cNvPr>
          <p:cNvSpPr/>
          <p:nvPr/>
        </p:nvSpPr>
        <p:spPr>
          <a:xfrm rot="19999634" flipH="1">
            <a:off x="9982091" y="4482312"/>
            <a:ext cx="216038" cy="627661"/>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91" name="Flowchart: Terminator 790">
            <a:extLst>
              <a:ext uri="{FF2B5EF4-FFF2-40B4-BE49-F238E27FC236}">
                <a16:creationId xmlns:a16="http://schemas.microsoft.com/office/drawing/2014/main" id="{ECB3F24C-07F1-450C-BE6A-B0AC442015A8}"/>
              </a:ext>
            </a:extLst>
          </p:cNvPr>
          <p:cNvSpPr/>
          <p:nvPr/>
        </p:nvSpPr>
        <p:spPr>
          <a:xfrm rot="2894190">
            <a:off x="10058049" y="4950630"/>
            <a:ext cx="124764" cy="398413"/>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93" name="Flowchart: Delay 792">
            <a:extLst>
              <a:ext uri="{FF2B5EF4-FFF2-40B4-BE49-F238E27FC236}">
                <a16:creationId xmlns:a16="http://schemas.microsoft.com/office/drawing/2014/main" id="{C314DAAF-CDE6-4406-87B4-FB961CAE1AA7}"/>
              </a:ext>
            </a:extLst>
          </p:cNvPr>
          <p:cNvSpPr/>
          <p:nvPr/>
        </p:nvSpPr>
        <p:spPr>
          <a:xfrm rot="19976169">
            <a:off x="9800288" y="4190737"/>
            <a:ext cx="306871" cy="579708"/>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94" name="Group 793">
            <a:extLst>
              <a:ext uri="{FF2B5EF4-FFF2-40B4-BE49-F238E27FC236}">
                <a16:creationId xmlns:a16="http://schemas.microsoft.com/office/drawing/2014/main" id="{CDEC8E03-0A14-40B0-A618-536EB992BA91}"/>
              </a:ext>
            </a:extLst>
          </p:cNvPr>
          <p:cNvGrpSpPr/>
          <p:nvPr/>
        </p:nvGrpSpPr>
        <p:grpSpPr>
          <a:xfrm>
            <a:off x="9592077" y="4325454"/>
            <a:ext cx="311339" cy="461287"/>
            <a:chOff x="859632" y="2338402"/>
            <a:chExt cx="571500" cy="788345"/>
          </a:xfrm>
        </p:grpSpPr>
        <p:sp>
          <p:nvSpPr>
            <p:cNvPr id="795" name="Rectangle 794">
              <a:extLst>
                <a:ext uri="{FF2B5EF4-FFF2-40B4-BE49-F238E27FC236}">
                  <a16:creationId xmlns:a16="http://schemas.microsoft.com/office/drawing/2014/main" id="{F3AB8E73-3EB6-4F27-B97C-E0430803C2C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796" name="Picture 795">
              <a:extLst>
                <a:ext uri="{FF2B5EF4-FFF2-40B4-BE49-F238E27FC236}">
                  <a16:creationId xmlns:a16="http://schemas.microsoft.com/office/drawing/2014/main" id="{3FD2AEAD-AE25-4B32-8A1D-07347BBAC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803" name="Moon 802">
            <a:extLst>
              <a:ext uri="{FF2B5EF4-FFF2-40B4-BE49-F238E27FC236}">
                <a16:creationId xmlns:a16="http://schemas.microsoft.com/office/drawing/2014/main" id="{A3CE1E63-F94E-4F74-BA7E-C669C8BA67A0}"/>
              </a:ext>
            </a:extLst>
          </p:cNvPr>
          <p:cNvSpPr/>
          <p:nvPr/>
        </p:nvSpPr>
        <p:spPr>
          <a:xfrm rot="5400000">
            <a:off x="9143369" y="2356149"/>
            <a:ext cx="674646" cy="1273972"/>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804" name="Oval 12">
            <a:extLst>
              <a:ext uri="{FF2B5EF4-FFF2-40B4-BE49-F238E27FC236}">
                <a16:creationId xmlns:a16="http://schemas.microsoft.com/office/drawing/2014/main" id="{DFD59503-798A-43E7-96BC-26F516A9AF56}"/>
              </a:ext>
            </a:extLst>
          </p:cNvPr>
          <p:cNvSpPr>
            <a:spLocks noChangeAspect="1"/>
          </p:cNvSpPr>
          <p:nvPr/>
        </p:nvSpPr>
        <p:spPr>
          <a:xfrm>
            <a:off x="8833556" y="2956201"/>
            <a:ext cx="1294249" cy="1256410"/>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05" name="Group 804">
            <a:extLst>
              <a:ext uri="{FF2B5EF4-FFF2-40B4-BE49-F238E27FC236}">
                <a16:creationId xmlns:a16="http://schemas.microsoft.com/office/drawing/2014/main" id="{CAE12962-0779-4876-959E-C598CD424BEB}"/>
              </a:ext>
            </a:extLst>
          </p:cNvPr>
          <p:cNvGrpSpPr/>
          <p:nvPr/>
        </p:nvGrpSpPr>
        <p:grpSpPr>
          <a:xfrm rot="534989" flipH="1">
            <a:off x="9543490" y="3435079"/>
            <a:ext cx="327246" cy="215355"/>
            <a:chOff x="5136060" y="1710152"/>
            <a:chExt cx="538831" cy="347248"/>
          </a:xfrm>
        </p:grpSpPr>
        <p:sp>
          <p:nvSpPr>
            <p:cNvPr id="806"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7" name="Group 806">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813" name="Straight Connector 812">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4" name="Straight Connector 813">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15" name="Straight Connector 814">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08"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9" name="Oval 808">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0" name="Oval 809">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1" name="Oval 810">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2" name="Oval 811">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6" name="Group 815">
            <a:extLst>
              <a:ext uri="{FF2B5EF4-FFF2-40B4-BE49-F238E27FC236}">
                <a16:creationId xmlns:a16="http://schemas.microsoft.com/office/drawing/2014/main" id="{4E249730-EFFC-4817-A267-255176ED4513}"/>
              </a:ext>
            </a:extLst>
          </p:cNvPr>
          <p:cNvGrpSpPr/>
          <p:nvPr/>
        </p:nvGrpSpPr>
        <p:grpSpPr>
          <a:xfrm>
            <a:off x="9335332" y="3844181"/>
            <a:ext cx="327495" cy="237608"/>
            <a:chOff x="2751398" y="2849896"/>
            <a:chExt cx="306310" cy="217634"/>
          </a:xfrm>
        </p:grpSpPr>
        <p:sp>
          <p:nvSpPr>
            <p:cNvPr id="817" name="Chord 14349">
              <a:extLst>
                <a:ext uri="{FF2B5EF4-FFF2-40B4-BE49-F238E27FC236}">
                  <a16:creationId xmlns:a16="http://schemas.microsoft.com/office/drawing/2014/main" id="{F91011EF-5C11-4B62-8C6D-223531714B81}"/>
                </a:ext>
              </a:extLst>
            </p:cNvPr>
            <p:cNvSpPr/>
            <p:nvPr/>
          </p:nvSpPr>
          <p:spPr>
            <a:xfrm rot="19801560">
              <a:off x="2751398" y="2849896"/>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8" name="Chord 14349">
              <a:extLst>
                <a:ext uri="{FF2B5EF4-FFF2-40B4-BE49-F238E27FC236}">
                  <a16:creationId xmlns:a16="http://schemas.microsoft.com/office/drawing/2014/main" id="{7687A257-9D49-4958-AABD-4EF2943C16C6}"/>
                </a:ext>
              </a:extLst>
            </p:cNvPr>
            <p:cNvSpPr/>
            <p:nvPr/>
          </p:nvSpPr>
          <p:spPr>
            <a:xfrm rot="19781295">
              <a:off x="2785283" y="2899391"/>
              <a:ext cx="239102" cy="142305"/>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19" name="Freeform: Shape 200">
            <a:extLst>
              <a:ext uri="{FF2B5EF4-FFF2-40B4-BE49-F238E27FC236}">
                <a16:creationId xmlns:a16="http://schemas.microsoft.com/office/drawing/2014/main" id="{4B7146D9-40A7-4D00-93B4-A59632911D3A}"/>
              </a:ext>
            </a:extLst>
          </p:cNvPr>
          <p:cNvSpPr/>
          <p:nvPr/>
        </p:nvSpPr>
        <p:spPr>
          <a:xfrm>
            <a:off x="9439245" y="3736578"/>
            <a:ext cx="107089" cy="94673"/>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0" name="Freeform: Shape 206">
            <a:extLst>
              <a:ext uri="{FF2B5EF4-FFF2-40B4-BE49-F238E27FC236}">
                <a16:creationId xmlns:a16="http://schemas.microsoft.com/office/drawing/2014/main" id="{574D4B36-3A40-4298-BB00-659329115F0D}"/>
              </a:ext>
            </a:extLst>
          </p:cNvPr>
          <p:cNvSpPr/>
          <p:nvPr/>
        </p:nvSpPr>
        <p:spPr>
          <a:xfrm>
            <a:off x="8787410" y="2629742"/>
            <a:ext cx="1339134" cy="861922"/>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pattFill prst="openDmnd">
                <a:fgClr>
                  <a:srgbClr val="1E1C19"/>
                </a:fgClr>
                <a:bgClr>
                  <a:srgbClr val="FFD966"/>
                </a:bgClr>
              </a:pattFill>
              <a:effectLst/>
              <a:uLnTx/>
              <a:uFillTx/>
              <a:latin typeface="Calibri" panose="020F0502020204030204"/>
              <a:ea typeface="+mn-ea"/>
              <a:cs typeface="+mn-cs"/>
            </a:endParaRPr>
          </a:p>
        </p:txBody>
      </p:sp>
      <p:grpSp>
        <p:nvGrpSpPr>
          <p:cNvPr id="821" name="Group 820">
            <a:extLst>
              <a:ext uri="{FF2B5EF4-FFF2-40B4-BE49-F238E27FC236}">
                <a16:creationId xmlns:a16="http://schemas.microsoft.com/office/drawing/2014/main" id="{7A8C664A-092F-46CB-8EE6-DDE05648C77C}"/>
              </a:ext>
            </a:extLst>
          </p:cNvPr>
          <p:cNvGrpSpPr/>
          <p:nvPr/>
        </p:nvGrpSpPr>
        <p:grpSpPr>
          <a:xfrm rot="21065011">
            <a:off x="9129261" y="3430551"/>
            <a:ext cx="327246" cy="215355"/>
            <a:chOff x="5136060" y="1710152"/>
            <a:chExt cx="538831" cy="347248"/>
          </a:xfrm>
        </p:grpSpPr>
        <p:sp>
          <p:nvSpPr>
            <p:cNvPr id="822"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3" name="Group 822">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829" name="Straight Connector 828">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30" name="Straight Connector 829">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31" name="Straight Connector 830">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24"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5" name="Oval 824">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6" name="Oval 825">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7" name="Oval 826">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8" name="Oval 827">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64" name="Flowchart: Delay 363">
            <a:extLst>
              <a:ext uri="{FF2B5EF4-FFF2-40B4-BE49-F238E27FC236}">
                <a16:creationId xmlns:a16="http://schemas.microsoft.com/office/drawing/2014/main" id="{C314DAAF-CDE6-4406-87B4-FB961CAE1AA7}"/>
              </a:ext>
            </a:extLst>
          </p:cNvPr>
          <p:cNvSpPr/>
          <p:nvPr/>
        </p:nvSpPr>
        <p:spPr>
          <a:xfrm rot="19976169">
            <a:off x="9787405" y="4196219"/>
            <a:ext cx="306871" cy="579708"/>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850" name="Group 849">
            <a:extLst>
              <a:ext uri="{FF2B5EF4-FFF2-40B4-BE49-F238E27FC236}">
                <a16:creationId xmlns:a16="http://schemas.microsoft.com/office/drawing/2014/main" id="{BC1CC2CB-F108-4679-B56C-6A155C51B3A5}"/>
              </a:ext>
            </a:extLst>
          </p:cNvPr>
          <p:cNvGrpSpPr/>
          <p:nvPr/>
        </p:nvGrpSpPr>
        <p:grpSpPr>
          <a:xfrm>
            <a:off x="5125886" y="2125824"/>
            <a:ext cx="1216421" cy="3824977"/>
            <a:chOff x="-2337656" y="2010954"/>
            <a:chExt cx="1612257" cy="4546470"/>
          </a:xfrm>
        </p:grpSpPr>
        <p:sp>
          <p:nvSpPr>
            <p:cNvPr id="851" name="Oval 850">
              <a:extLst>
                <a:ext uri="{FF2B5EF4-FFF2-40B4-BE49-F238E27FC236}">
                  <a16:creationId xmlns:a16="http://schemas.microsoft.com/office/drawing/2014/main" id="{C5E220BE-FA15-463F-8DCD-E2D830D821F5}"/>
                </a:ext>
              </a:extLst>
            </p:cNvPr>
            <p:cNvSpPr/>
            <p:nvPr/>
          </p:nvSpPr>
          <p:spPr>
            <a:xfrm>
              <a:off x="-946410" y="2682276"/>
              <a:ext cx="184663" cy="396585"/>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52" name="Group 851">
              <a:extLst>
                <a:ext uri="{FF2B5EF4-FFF2-40B4-BE49-F238E27FC236}">
                  <a16:creationId xmlns:a16="http://schemas.microsoft.com/office/drawing/2014/main" id="{7543CD92-08BE-4046-BAB8-D0103E072762}"/>
                </a:ext>
              </a:extLst>
            </p:cNvPr>
            <p:cNvGrpSpPr/>
            <p:nvPr/>
          </p:nvGrpSpPr>
          <p:grpSpPr>
            <a:xfrm>
              <a:off x="-2337656" y="2010954"/>
              <a:ext cx="1612257" cy="4546470"/>
              <a:chOff x="-1994964" y="704426"/>
              <a:chExt cx="1612257" cy="4546470"/>
            </a:xfrm>
          </p:grpSpPr>
          <p:sp>
            <p:nvSpPr>
              <p:cNvPr id="853" name="Flowchart: Terminator 852">
                <a:extLst>
                  <a:ext uri="{FF2B5EF4-FFF2-40B4-BE49-F238E27FC236}">
                    <a16:creationId xmlns:a16="http://schemas.microsoft.com/office/drawing/2014/main" id="{05DD7047-951D-4FF3-846E-51F02CF071C2}"/>
                  </a:ext>
                </a:extLst>
              </p:cNvPr>
              <p:cNvSpPr/>
              <p:nvPr/>
            </p:nvSpPr>
            <p:spPr>
              <a:xfrm rot="11848313">
                <a:off x="-1986675" y="2630859"/>
                <a:ext cx="286327"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54" name="Flowchart: Terminator 853">
                <a:extLst>
                  <a:ext uri="{FF2B5EF4-FFF2-40B4-BE49-F238E27FC236}">
                    <a16:creationId xmlns:a16="http://schemas.microsoft.com/office/drawing/2014/main" id="{4D3A91C7-B751-42BD-A2AE-E745CB8D66A4}"/>
                  </a:ext>
                </a:extLst>
              </p:cNvPr>
              <p:cNvSpPr/>
              <p:nvPr/>
            </p:nvSpPr>
            <p:spPr>
              <a:xfrm rot="9751687" flipH="1">
                <a:off x="-695214" y="2630429"/>
                <a:ext cx="283464"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855" name="Group 854">
                <a:extLst>
                  <a:ext uri="{FF2B5EF4-FFF2-40B4-BE49-F238E27FC236}">
                    <a16:creationId xmlns:a16="http://schemas.microsoft.com/office/drawing/2014/main" id="{EEF7A422-87AF-4ADD-BEBF-DF9A71AE9A48}"/>
                  </a:ext>
                </a:extLst>
              </p:cNvPr>
              <p:cNvGrpSpPr/>
              <p:nvPr/>
            </p:nvGrpSpPr>
            <p:grpSpPr>
              <a:xfrm>
                <a:off x="-1994964" y="3741652"/>
                <a:ext cx="1606514" cy="1509244"/>
                <a:chOff x="-2376531" y="6832600"/>
                <a:chExt cx="1606514" cy="1509244"/>
              </a:xfrm>
            </p:grpSpPr>
            <p:pic>
              <p:nvPicPr>
                <p:cNvPr id="865" name="Picture 864">
                  <a:extLst>
                    <a:ext uri="{FF2B5EF4-FFF2-40B4-BE49-F238E27FC236}">
                      <a16:creationId xmlns:a16="http://schemas.microsoft.com/office/drawing/2014/main" id="{274FD372-89B3-4608-8F41-0A71B8B717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866" name="Rectangle 865">
                  <a:extLst>
                    <a:ext uri="{FF2B5EF4-FFF2-40B4-BE49-F238E27FC236}">
                      <a16:creationId xmlns:a16="http://schemas.microsoft.com/office/drawing/2014/main" id="{0300A828-E8C6-4BE4-9B14-5CE5872CFF46}"/>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56" name="Rectangle 855">
                <a:extLst>
                  <a:ext uri="{FF2B5EF4-FFF2-40B4-BE49-F238E27FC236}">
                    <a16:creationId xmlns:a16="http://schemas.microsoft.com/office/drawing/2014/main" id="{ADDF0D44-101E-46A6-AEBA-50BEDE9B5627}"/>
                  </a:ext>
                </a:extLst>
              </p:cNvPr>
              <p:cNvSpPr/>
              <p:nvPr/>
            </p:nvSpPr>
            <p:spPr>
              <a:xfrm>
                <a:off x="-1644523" y="2835272"/>
                <a:ext cx="930844" cy="931780"/>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57" name="Picture 856">
                <a:extLst>
                  <a:ext uri="{FF2B5EF4-FFF2-40B4-BE49-F238E27FC236}">
                    <a16:creationId xmlns:a16="http://schemas.microsoft.com/office/drawing/2014/main" id="{4D171704-FF67-462C-B228-8BA1C066A1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720"/>
              <a:stretch/>
            </p:blipFill>
            <p:spPr bwMode="auto">
              <a:xfrm>
                <a:off x="-1989221" y="704426"/>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858" name="Rectangle 857">
                <a:extLst>
                  <a:ext uri="{FF2B5EF4-FFF2-40B4-BE49-F238E27FC236}">
                    <a16:creationId xmlns:a16="http://schemas.microsoft.com/office/drawing/2014/main" id="{B0DEA720-BF4A-49D8-8F7B-A3F40D6B0E21}"/>
                  </a:ext>
                </a:extLst>
              </p:cNvPr>
              <p:cNvSpPr/>
              <p:nvPr/>
            </p:nvSpPr>
            <p:spPr>
              <a:xfrm>
                <a:off x="-1644524" y="2814120"/>
                <a:ext cx="962705" cy="95293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4" name="Rectangle: Top Corners Snipped 531">
                <a:extLst>
                  <a:ext uri="{FF2B5EF4-FFF2-40B4-BE49-F238E27FC236}">
                    <a16:creationId xmlns:a16="http://schemas.microsoft.com/office/drawing/2014/main" id="{FB340C52-3E9B-4E50-A58A-42017EAB1108}"/>
                  </a:ext>
                </a:extLst>
              </p:cNvPr>
              <p:cNvSpPr/>
              <p:nvPr/>
            </p:nvSpPr>
            <p:spPr>
              <a:xfrm flipV="1">
                <a:off x="-1405591" y="2882037"/>
                <a:ext cx="355293" cy="78675"/>
              </a:xfrm>
              <a:prstGeom prst="snip2SameRect">
                <a:avLst>
                  <a:gd name="adj1" fmla="val 50000"/>
                  <a:gd name="adj2" fmla="val 0"/>
                </a:avLst>
              </a:prstGeom>
              <a:solidFill>
                <a:srgbClr val="BFBFBF"/>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0" name="Freeform: Shape 526">
                <a:extLst>
                  <a:ext uri="{FF2B5EF4-FFF2-40B4-BE49-F238E27FC236}">
                    <a16:creationId xmlns:a16="http://schemas.microsoft.com/office/drawing/2014/main" id="{A924E1EB-8C56-408D-A834-C01D0235B83E}"/>
                  </a:ext>
                </a:extLst>
              </p:cNvPr>
              <p:cNvSpPr/>
              <p:nvPr/>
            </p:nvSpPr>
            <p:spPr>
              <a:xfrm rot="14816196">
                <a:off x="-1930252" y="329672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1" name="Freeform: Shape 528">
                <a:extLst>
                  <a:ext uri="{FF2B5EF4-FFF2-40B4-BE49-F238E27FC236}">
                    <a16:creationId xmlns:a16="http://schemas.microsoft.com/office/drawing/2014/main" id="{93314045-000A-4351-80F1-8F73F18A6C93}"/>
                  </a:ext>
                </a:extLst>
              </p:cNvPr>
              <p:cNvSpPr/>
              <p:nvPr/>
            </p:nvSpPr>
            <p:spPr>
              <a:xfrm rot="6783804" flipH="1">
                <a:off x="-858170" y="329672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3" name="Respect 77">
            <a:extLst>
              <a:ext uri="{FF2B5EF4-FFF2-40B4-BE49-F238E27FC236}">
                <a16:creationId xmlns:a16="http://schemas.microsoft.com/office/drawing/2014/main" id="{62793A9F-1437-4E4E-998C-BE011000DB1D}"/>
              </a:ext>
            </a:extLst>
          </p:cNvPr>
          <p:cNvSpPr/>
          <p:nvPr/>
        </p:nvSpPr>
        <p:spPr>
          <a:xfrm>
            <a:off x="6581548" y="1001145"/>
            <a:ext cx="5625021" cy="967596"/>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When cafeteria staff enjoy their work environment this will have a direct correlation to customer satisfaction.</a:t>
            </a:r>
          </a:p>
        </p:txBody>
      </p:sp>
      <p:grpSp>
        <p:nvGrpSpPr>
          <p:cNvPr id="527" name="Group 526">
            <a:extLst>
              <a:ext uri="{FF2B5EF4-FFF2-40B4-BE49-F238E27FC236}">
                <a16:creationId xmlns:a16="http://schemas.microsoft.com/office/drawing/2014/main" id="{DA344429-FF7A-4841-AC01-9184237E391E}"/>
              </a:ext>
            </a:extLst>
          </p:cNvPr>
          <p:cNvGrpSpPr/>
          <p:nvPr/>
        </p:nvGrpSpPr>
        <p:grpSpPr>
          <a:xfrm>
            <a:off x="646683" y="2490083"/>
            <a:ext cx="2023900" cy="4123612"/>
            <a:chOff x="96255" y="540721"/>
            <a:chExt cx="2334683" cy="5052076"/>
          </a:xfrm>
        </p:grpSpPr>
        <p:grpSp>
          <p:nvGrpSpPr>
            <p:cNvPr id="528" name="Group 527">
              <a:extLst>
                <a:ext uri="{FF2B5EF4-FFF2-40B4-BE49-F238E27FC236}">
                  <a16:creationId xmlns:a16="http://schemas.microsoft.com/office/drawing/2014/main" id="{EE04BBBA-92BB-4D7D-8C20-ACE52615725F}"/>
                </a:ext>
              </a:extLst>
            </p:cNvPr>
            <p:cNvGrpSpPr/>
            <p:nvPr/>
          </p:nvGrpSpPr>
          <p:grpSpPr>
            <a:xfrm>
              <a:off x="96255" y="540721"/>
              <a:ext cx="2334683" cy="4780767"/>
              <a:chOff x="-2837406" y="2166852"/>
              <a:chExt cx="2334683" cy="4780767"/>
            </a:xfrm>
          </p:grpSpPr>
          <p:grpSp>
            <p:nvGrpSpPr>
              <p:cNvPr id="531" name="Group 530">
                <a:extLst>
                  <a:ext uri="{FF2B5EF4-FFF2-40B4-BE49-F238E27FC236}">
                    <a16:creationId xmlns:a16="http://schemas.microsoft.com/office/drawing/2014/main" id="{430514FF-1F50-44DF-B51C-1CF8F4EDE941}"/>
                  </a:ext>
                </a:extLst>
              </p:cNvPr>
              <p:cNvGrpSpPr/>
              <p:nvPr/>
            </p:nvGrpSpPr>
            <p:grpSpPr>
              <a:xfrm>
                <a:off x="-2837406" y="4540817"/>
                <a:ext cx="2334683" cy="2406802"/>
                <a:chOff x="153859" y="816687"/>
                <a:chExt cx="2958174" cy="2279671"/>
              </a:xfrm>
            </p:grpSpPr>
            <p:sp>
              <p:nvSpPr>
                <p:cNvPr id="560" name="Rectangle 559">
                  <a:extLst>
                    <a:ext uri="{FF2B5EF4-FFF2-40B4-BE49-F238E27FC236}">
                      <a16:creationId xmlns:a16="http://schemas.microsoft.com/office/drawing/2014/main" id="{94647598-ADA7-408E-89E2-3FBFC84C5B0F}"/>
                    </a:ext>
                  </a:extLst>
                </p:cNvPr>
                <p:cNvSpPr/>
                <p:nvPr/>
              </p:nvSpPr>
              <p:spPr>
                <a:xfrm>
                  <a:off x="153859" y="816687"/>
                  <a:ext cx="2958174" cy="2242691"/>
                </a:xfrm>
                <a:prstGeom prst="rect">
                  <a:avLst/>
                </a:prstGeom>
                <a:blipFill>
                  <a:blip r:embed="rId7"/>
                  <a:stretch>
                    <a:fillRect/>
                  </a:stretch>
                </a:blip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1" name="Rectangle: Rounded Corners 2984">
                  <a:extLst>
                    <a:ext uri="{FF2B5EF4-FFF2-40B4-BE49-F238E27FC236}">
                      <a16:creationId xmlns:a16="http://schemas.microsoft.com/office/drawing/2014/main" id="{48EC78BE-D861-40BB-A2FF-8A5869C55EE9}"/>
                    </a:ext>
                  </a:extLst>
                </p:cNvPr>
                <p:cNvSpPr/>
                <p:nvPr/>
              </p:nvSpPr>
              <p:spPr>
                <a:xfrm>
                  <a:off x="424935" y="1338241"/>
                  <a:ext cx="1465986" cy="1406949"/>
                </a:xfrm>
                <a:prstGeom prst="roundRect">
                  <a:avLst>
                    <a:gd name="adj" fmla="val 4966"/>
                  </a:avLst>
                </a:prstGeom>
                <a:solidFill>
                  <a:sysClr val="window" lastClr="FFFFFF">
                    <a:lumMod val="75000"/>
                  </a:sysClr>
                </a:solid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2" name="Rectangle 561">
                  <a:extLst>
                    <a:ext uri="{FF2B5EF4-FFF2-40B4-BE49-F238E27FC236}">
                      <a16:creationId xmlns:a16="http://schemas.microsoft.com/office/drawing/2014/main" id="{7DF80B55-430E-4CE3-AAB2-C741E811F218}"/>
                    </a:ext>
                  </a:extLst>
                </p:cNvPr>
                <p:cNvSpPr/>
                <p:nvPr/>
              </p:nvSpPr>
              <p:spPr>
                <a:xfrm>
                  <a:off x="2212431" y="1005196"/>
                  <a:ext cx="805938" cy="2091162"/>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3" name="Rectangle 562">
                  <a:extLst>
                    <a:ext uri="{FF2B5EF4-FFF2-40B4-BE49-F238E27FC236}">
                      <a16:creationId xmlns:a16="http://schemas.microsoft.com/office/drawing/2014/main" id="{185EE5F3-9E2E-4C13-B409-451199FA8CB7}"/>
                    </a:ext>
                  </a:extLst>
                </p:cNvPr>
                <p:cNvSpPr/>
                <p:nvPr/>
              </p:nvSpPr>
              <p:spPr>
                <a:xfrm>
                  <a:off x="182520" y="999598"/>
                  <a:ext cx="1937775" cy="2009040"/>
                </a:xfrm>
                <a:prstGeom prst="rect">
                  <a:avLst/>
                </a:prstGeom>
                <a:noFill/>
                <a:ln w="31750" cap="rnd" cmpd="sng" algn="ctr">
                  <a:solidFill>
                    <a:srgbClr val="00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4" name="Rectangle: Rounded Corners 2987">
                  <a:extLst>
                    <a:ext uri="{FF2B5EF4-FFF2-40B4-BE49-F238E27FC236}">
                      <a16:creationId xmlns:a16="http://schemas.microsoft.com/office/drawing/2014/main" id="{5E8FD721-9FD1-4793-BA21-01D4CAE0D2E4}"/>
                    </a:ext>
                  </a:extLst>
                </p:cNvPr>
                <p:cNvSpPr/>
                <p:nvPr/>
              </p:nvSpPr>
              <p:spPr>
                <a:xfrm>
                  <a:off x="343864" y="1252723"/>
                  <a:ext cx="1618053" cy="1556316"/>
                </a:xfrm>
                <a:prstGeom prst="roundRect">
                  <a:avLst>
                    <a:gd name="adj" fmla="val 4966"/>
                  </a:avLst>
                </a:prstGeom>
                <a:no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65" name="Rectangle 564">
                  <a:extLst>
                    <a:ext uri="{FF2B5EF4-FFF2-40B4-BE49-F238E27FC236}">
                      <a16:creationId xmlns:a16="http://schemas.microsoft.com/office/drawing/2014/main" id="{F4727636-BDBA-42C7-9FD3-EEC603DE2AE4}"/>
                    </a:ext>
                  </a:extLst>
                </p:cNvPr>
                <p:cNvSpPr/>
                <p:nvPr/>
              </p:nvSpPr>
              <p:spPr>
                <a:xfrm>
                  <a:off x="359641" y="1088998"/>
                  <a:ext cx="1602277" cy="81603"/>
                </a:xfrm>
                <a:prstGeom prst="rect">
                  <a:avLst/>
                </a:prstGeom>
                <a:solidFill>
                  <a:srgbClr val="000000"/>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566" name="Group 565">
                  <a:extLst>
                    <a:ext uri="{FF2B5EF4-FFF2-40B4-BE49-F238E27FC236}">
                      <a16:creationId xmlns:a16="http://schemas.microsoft.com/office/drawing/2014/main" id="{F6C25C62-4F35-4773-896D-DAA07A3782DE}"/>
                    </a:ext>
                  </a:extLst>
                </p:cNvPr>
                <p:cNvGrpSpPr/>
                <p:nvPr/>
              </p:nvGrpSpPr>
              <p:grpSpPr>
                <a:xfrm>
                  <a:off x="444458" y="1682233"/>
                  <a:ext cx="1446463" cy="249805"/>
                  <a:chOff x="2748956" y="3502025"/>
                  <a:chExt cx="1660082" cy="283369"/>
                </a:xfrm>
              </p:grpSpPr>
              <p:sp>
                <p:nvSpPr>
                  <p:cNvPr id="585" name="Rectangle 584">
                    <a:extLst>
                      <a:ext uri="{FF2B5EF4-FFF2-40B4-BE49-F238E27FC236}">
                        <a16:creationId xmlns:a16="http://schemas.microsoft.com/office/drawing/2014/main" id="{9B31C39C-817B-4C89-AA9A-36CA3C213E26}"/>
                      </a:ext>
                    </a:extLst>
                  </p:cNvPr>
                  <p:cNvSpPr/>
                  <p:nvPr/>
                </p:nvSpPr>
                <p:spPr>
                  <a:xfrm>
                    <a:off x="2748956" y="3507337"/>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6" name="Freeform: Shape 3009">
                    <a:extLst>
                      <a:ext uri="{FF2B5EF4-FFF2-40B4-BE49-F238E27FC236}">
                        <a16:creationId xmlns:a16="http://schemas.microsoft.com/office/drawing/2014/main" id="{1FB445AA-24B1-4A37-ADBB-F52F0C153F20}"/>
                      </a:ext>
                    </a:extLst>
                  </p:cNvPr>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567" name="Group 566">
                  <a:extLst>
                    <a:ext uri="{FF2B5EF4-FFF2-40B4-BE49-F238E27FC236}">
                      <a16:creationId xmlns:a16="http://schemas.microsoft.com/office/drawing/2014/main" id="{2C5B6160-666D-4699-8A43-E9E81CD20A0E}"/>
                    </a:ext>
                  </a:extLst>
                </p:cNvPr>
                <p:cNvGrpSpPr/>
                <p:nvPr/>
              </p:nvGrpSpPr>
              <p:grpSpPr>
                <a:xfrm>
                  <a:off x="434988" y="2383951"/>
                  <a:ext cx="1446463" cy="249805"/>
                  <a:chOff x="2738087" y="4298027"/>
                  <a:chExt cx="1660082" cy="283369"/>
                </a:xfrm>
              </p:grpSpPr>
              <p:sp>
                <p:nvSpPr>
                  <p:cNvPr id="583" name="Rectangle 582">
                    <a:extLst>
                      <a:ext uri="{FF2B5EF4-FFF2-40B4-BE49-F238E27FC236}">
                        <a16:creationId xmlns:a16="http://schemas.microsoft.com/office/drawing/2014/main" id="{DA361D0A-4A99-47FC-9416-3C9C5CB21FC0}"/>
                      </a:ext>
                    </a:extLst>
                  </p:cNvPr>
                  <p:cNvSpPr/>
                  <p:nvPr/>
                </p:nvSpPr>
                <p:spPr>
                  <a:xfrm>
                    <a:off x="2738087" y="4303339"/>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4" name="Freeform: Shape 3007">
                    <a:extLst>
                      <a:ext uri="{FF2B5EF4-FFF2-40B4-BE49-F238E27FC236}">
                        <a16:creationId xmlns:a16="http://schemas.microsoft.com/office/drawing/2014/main" id="{395AD9C9-BD61-49E4-909E-F62154DBC8ED}"/>
                      </a:ext>
                    </a:extLst>
                  </p:cNvPr>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568" name="Connector: Elbow 2991">
                  <a:extLst>
                    <a:ext uri="{FF2B5EF4-FFF2-40B4-BE49-F238E27FC236}">
                      <a16:creationId xmlns:a16="http://schemas.microsoft.com/office/drawing/2014/main" id="{B4CB96E3-03D3-45C5-BC6F-830C41B3F234}"/>
                    </a:ext>
                  </a:extLst>
                </p:cNvPr>
                <p:cNvCxnSpPr/>
                <p:nvPr/>
              </p:nvCxnSpPr>
              <p:spPr>
                <a:xfrm flipV="1">
                  <a:off x="2342754" y="2446342"/>
                  <a:ext cx="550002" cy="551101"/>
                </a:xfrm>
                <a:prstGeom prst="bentConnector3">
                  <a:avLst>
                    <a:gd name="adj1" fmla="val 100299"/>
                  </a:avLst>
                </a:prstGeom>
                <a:noFill/>
                <a:ln w="34925" cap="rnd" cmpd="sng" algn="ctr">
                  <a:solidFill>
                    <a:srgbClr val="000000"/>
                  </a:solidFill>
                  <a:prstDash val="dash"/>
                  <a:round/>
                  <a:headEnd type="none" w="med" len="sm"/>
                  <a:tailEnd type="none"/>
                </a:ln>
                <a:effectLst/>
              </p:spPr>
            </p:cxnSp>
            <p:sp>
              <p:nvSpPr>
                <p:cNvPr id="569" name="Oval 568">
                  <a:extLst>
                    <a:ext uri="{FF2B5EF4-FFF2-40B4-BE49-F238E27FC236}">
                      <a16:creationId xmlns:a16="http://schemas.microsoft.com/office/drawing/2014/main" id="{57BC2723-D708-47EA-8F87-7F638F3D0B6A}"/>
                    </a:ext>
                  </a:extLst>
                </p:cNvPr>
                <p:cNvSpPr/>
                <p:nvPr/>
              </p:nvSpPr>
              <p:spPr>
                <a:xfrm>
                  <a:off x="2426956" y="1768941"/>
                  <a:ext cx="359697" cy="29228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0" name="Rectangle 569">
                  <a:extLst>
                    <a:ext uri="{FF2B5EF4-FFF2-40B4-BE49-F238E27FC236}">
                      <a16:creationId xmlns:a16="http://schemas.microsoft.com/office/drawing/2014/main" id="{9C5D4798-B20F-47D8-9F4B-73D0B76D64B0}"/>
                    </a:ext>
                  </a:extLst>
                </p:cNvPr>
                <p:cNvSpPr/>
                <p:nvPr/>
              </p:nvSpPr>
              <p:spPr>
                <a:xfrm>
                  <a:off x="2575135" y="1836175"/>
                  <a:ext cx="57929" cy="152514"/>
                </a:xfrm>
                <a:prstGeom prst="rect">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1" name="Oval 570">
                  <a:extLst>
                    <a:ext uri="{FF2B5EF4-FFF2-40B4-BE49-F238E27FC236}">
                      <a16:creationId xmlns:a16="http://schemas.microsoft.com/office/drawing/2014/main" id="{9B5FE0D0-B071-41FE-9C69-FF510C9E66C4}"/>
                    </a:ext>
                  </a:extLst>
                </p:cNvPr>
                <p:cNvSpPr/>
                <p:nvPr/>
              </p:nvSpPr>
              <p:spPr>
                <a:xfrm>
                  <a:off x="2591333" y="209243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2" name="Oval 571">
                  <a:extLst>
                    <a:ext uri="{FF2B5EF4-FFF2-40B4-BE49-F238E27FC236}">
                      <a16:creationId xmlns:a16="http://schemas.microsoft.com/office/drawing/2014/main" id="{6458CBC3-D64B-4FAA-90F9-46F6E7CCB599}"/>
                    </a:ext>
                  </a:extLst>
                </p:cNvPr>
                <p:cNvSpPr/>
                <p:nvPr/>
              </p:nvSpPr>
              <p:spPr>
                <a:xfrm>
                  <a:off x="2504067" y="207872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3" name="Oval 572">
                  <a:extLst>
                    <a:ext uri="{FF2B5EF4-FFF2-40B4-BE49-F238E27FC236}">
                      <a16:creationId xmlns:a16="http://schemas.microsoft.com/office/drawing/2014/main" id="{2FBB5B53-C51A-4479-9357-09B60358B2F6}"/>
                    </a:ext>
                  </a:extLst>
                </p:cNvPr>
                <p:cNvSpPr/>
                <p:nvPr/>
              </p:nvSpPr>
              <p:spPr>
                <a:xfrm>
                  <a:off x="2807944" y="1929939"/>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4" name="Oval 573">
                  <a:extLst>
                    <a:ext uri="{FF2B5EF4-FFF2-40B4-BE49-F238E27FC236}">
                      <a16:creationId xmlns:a16="http://schemas.microsoft.com/office/drawing/2014/main" id="{53A34874-4298-4405-BAE5-32409E0FDED7}"/>
                    </a:ext>
                  </a:extLst>
                </p:cNvPr>
                <p:cNvSpPr/>
                <p:nvPr/>
              </p:nvSpPr>
              <p:spPr>
                <a:xfrm>
                  <a:off x="2804046" y="182698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5" name="Oval 574">
                  <a:extLst>
                    <a:ext uri="{FF2B5EF4-FFF2-40B4-BE49-F238E27FC236}">
                      <a16:creationId xmlns:a16="http://schemas.microsoft.com/office/drawing/2014/main" id="{C6636941-2686-4CA1-A469-02226978A582}"/>
                    </a:ext>
                  </a:extLst>
                </p:cNvPr>
                <p:cNvSpPr/>
                <p:nvPr/>
              </p:nvSpPr>
              <p:spPr>
                <a:xfrm>
                  <a:off x="2725164" y="1742442"/>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6" name="Oval 575">
                  <a:extLst>
                    <a:ext uri="{FF2B5EF4-FFF2-40B4-BE49-F238E27FC236}">
                      <a16:creationId xmlns:a16="http://schemas.microsoft.com/office/drawing/2014/main" id="{D2EA534F-1620-4436-ABD1-077486A9CC71}"/>
                    </a:ext>
                  </a:extLst>
                </p:cNvPr>
                <p:cNvSpPr/>
                <p:nvPr/>
              </p:nvSpPr>
              <p:spPr>
                <a:xfrm>
                  <a:off x="2624918" y="1707716"/>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7" name="Oval 576">
                  <a:extLst>
                    <a:ext uri="{FF2B5EF4-FFF2-40B4-BE49-F238E27FC236}">
                      <a16:creationId xmlns:a16="http://schemas.microsoft.com/office/drawing/2014/main" id="{0E692494-E139-4783-95B2-FD501A85C166}"/>
                    </a:ext>
                  </a:extLst>
                </p:cNvPr>
                <p:cNvSpPr/>
                <p:nvPr/>
              </p:nvSpPr>
              <p:spPr>
                <a:xfrm>
                  <a:off x="2521567" y="171697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8" name="Oval 577">
                  <a:extLst>
                    <a:ext uri="{FF2B5EF4-FFF2-40B4-BE49-F238E27FC236}">
                      <a16:creationId xmlns:a16="http://schemas.microsoft.com/office/drawing/2014/main" id="{45C35BF3-72D1-445C-A558-B01FDD2AAF41}"/>
                    </a:ext>
                  </a:extLst>
                </p:cNvPr>
                <p:cNvSpPr/>
                <p:nvPr/>
              </p:nvSpPr>
              <p:spPr>
                <a:xfrm>
                  <a:off x="2429660" y="1762954"/>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9" name="Oval 578">
                  <a:extLst>
                    <a:ext uri="{FF2B5EF4-FFF2-40B4-BE49-F238E27FC236}">
                      <a16:creationId xmlns:a16="http://schemas.microsoft.com/office/drawing/2014/main" id="{025C8A78-3375-487D-9340-9602FF6A98A8}"/>
                    </a:ext>
                  </a:extLst>
                </p:cNvPr>
                <p:cNvSpPr/>
                <p:nvPr/>
              </p:nvSpPr>
              <p:spPr>
                <a:xfrm>
                  <a:off x="2365565" y="185648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0" name="Oval 579">
                  <a:extLst>
                    <a:ext uri="{FF2B5EF4-FFF2-40B4-BE49-F238E27FC236}">
                      <a16:creationId xmlns:a16="http://schemas.microsoft.com/office/drawing/2014/main" id="{DFE2A737-4183-484A-8EC1-55801FE7C3EC}"/>
                    </a:ext>
                  </a:extLst>
                </p:cNvPr>
                <p:cNvSpPr/>
                <p:nvPr/>
              </p:nvSpPr>
              <p:spPr>
                <a:xfrm>
                  <a:off x="2374398" y="196354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1" name="Oval 580">
                  <a:extLst>
                    <a:ext uri="{FF2B5EF4-FFF2-40B4-BE49-F238E27FC236}">
                      <a16:creationId xmlns:a16="http://schemas.microsoft.com/office/drawing/2014/main" id="{CB773FF7-AD71-47F1-9AE6-FD48A8A8AA09}"/>
                    </a:ext>
                  </a:extLst>
                </p:cNvPr>
                <p:cNvSpPr/>
                <p:nvPr/>
              </p:nvSpPr>
              <p:spPr>
                <a:xfrm>
                  <a:off x="2426994" y="204317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2" name="Rectangle: Rounded Corners 3005">
                  <a:extLst>
                    <a:ext uri="{FF2B5EF4-FFF2-40B4-BE49-F238E27FC236}">
                      <a16:creationId xmlns:a16="http://schemas.microsoft.com/office/drawing/2014/main" id="{98F9729A-4EBD-4FE0-B4CB-E41626B69489}"/>
                    </a:ext>
                  </a:extLst>
                </p:cNvPr>
                <p:cNvSpPr/>
                <p:nvPr/>
              </p:nvSpPr>
              <p:spPr>
                <a:xfrm>
                  <a:off x="2334917" y="1189891"/>
                  <a:ext cx="542831" cy="249243"/>
                </a:xfrm>
                <a:prstGeom prst="roundRect">
                  <a:avLst/>
                </a:prstGeom>
                <a:solidFill>
                  <a:sysClr val="window" lastClr="FFFFFF">
                    <a:lumMod val="95000"/>
                  </a:sysClr>
                </a:solidFill>
                <a:ln w="6350" cap="flat" cmpd="sng" algn="ctr">
                  <a:solidFill>
                    <a:srgbClr val="000000"/>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0000"/>
                      </a:solidFill>
                      <a:effectLst/>
                      <a:uLnTx/>
                      <a:uFillTx/>
                      <a:latin typeface="Calibri" panose="020F0502020204030204"/>
                      <a:ea typeface="+mn-ea"/>
                      <a:cs typeface="+mn-cs"/>
                    </a:rPr>
                    <a:t>350</a:t>
                  </a:r>
                  <a:endParaRPr kumimoji="0" lang="en-US" sz="2000" b="1" i="0" u="none" strike="noStrike" kern="0" cap="none" spc="0" normalizeH="0" baseline="0" noProof="0" dirty="0">
                    <a:ln>
                      <a:noFill/>
                    </a:ln>
                    <a:solidFill>
                      <a:srgbClr val="EA0000"/>
                    </a:solidFill>
                    <a:effectLst/>
                    <a:uLnTx/>
                    <a:uFillTx/>
                    <a:latin typeface="Calibri" panose="020F0502020204030204"/>
                    <a:ea typeface="+mn-ea"/>
                    <a:cs typeface="+mn-cs"/>
                  </a:endParaRPr>
                </a:p>
              </p:txBody>
            </p:sp>
          </p:grpSp>
          <p:grpSp>
            <p:nvGrpSpPr>
              <p:cNvPr id="532" name="Group 531">
                <a:extLst>
                  <a:ext uri="{FF2B5EF4-FFF2-40B4-BE49-F238E27FC236}">
                    <a16:creationId xmlns:a16="http://schemas.microsoft.com/office/drawing/2014/main" id="{132A5AA3-4303-4134-971D-4E94C29E7301}"/>
                  </a:ext>
                </a:extLst>
              </p:cNvPr>
              <p:cNvGrpSpPr/>
              <p:nvPr/>
            </p:nvGrpSpPr>
            <p:grpSpPr>
              <a:xfrm>
                <a:off x="-2837406" y="2166852"/>
                <a:ext cx="2334683" cy="2406802"/>
                <a:chOff x="153859" y="816687"/>
                <a:chExt cx="2958174" cy="2279671"/>
              </a:xfrm>
            </p:grpSpPr>
            <p:sp>
              <p:nvSpPr>
                <p:cNvPr id="533" name="Rectangle 532">
                  <a:extLst>
                    <a:ext uri="{FF2B5EF4-FFF2-40B4-BE49-F238E27FC236}">
                      <a16:creationId xmlns:a16="http://schemas.microsoft.com/office/drawing/2014/main" id="{25589099-27F4-4974-B5E6-E4ADECFAFED2}"/>
                    </a:ext>
                  </a:extLst>
                </p:cNvPr>
                <p:cNvSpPr/>
                <p:nvPr/>
              </p:nvSpPr>
              <p:spPr>
                <a:xfrm>
                  <a:off x="153859" y="816687"/>
                  <a:ext cx="2958174" cy="2242691"/>
                </a:xfrm>
                <a:prstGeom prst="rect">
                  <a:avLst/>
                </a:prstGeom>
                <a:blipFill>
                  <a:blip r:embed="rId7"/>
                  <a:stretch>
                    <a:fillRect/>
                  </a:stretch>
                </a:blip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4" name="Rectangle: Rounded Corners 2957">
                  <a:extLst>
                    <a:ext uri="{FF2B5EF4-FFF2-40B4-BE49-F238E27FC236}">
                      <a16:creationId xmlns:a16="http://schemas.microsoft.com/office/drawing/2014/main" id="{38801120-7808-4B84-BC11-2144C646303A}"/>
                    </a:ext>
                  </a:extLst>
                </p:cNvPr>
                <p:cNvSpPr/>
                <p:nvPr/>
              </p:nvSpPr>
              <p:spPr>
                <a:xfrm>
                  <a:off x="424935" y="1338241"/>
                  <a:ext cx="1465986" cy="1406949"/>
                </a:xfrm>
                <a:prstGeom prst="roundRect">
                  <a:avLst>
                    <a:gd name="adj" fmla="val 4966"/>
                  </a:avLst>
                </a:prstGeom>
                <a:solidFill>
                  <a:sysClr val="window" lastClr="FFFFFF">
                    <a:lumMod val="75000"/>
                  </a:sysClr>
                </a:solid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5" name="Rectangle 534">
                  <a:extLst>
                    <a:ext uri="{FF2B5EF4-FFF2-40B4-BE49-F238E27FC236}">
                      <a16:creationId xmlns:a16="http://schemas.microsoft.com/office/drawing/2014/main" id="{2D8F7FB9-7A31-4E79-837A-675E3910A9CC}"/>
                    </a:ext>
                  </a:extLst>
                </p:cNvPr>
                <p:cNvSpPr/>
                <p:nvPr/>
              </p:nvSpPr>
              <p:spPr>
                <a:xfrm>
                  <a:off x="2212431" y="1005196"/>
                  <a:ext cx="805938" cy="2091162"/>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6" name="Rectangle 535">
                  <a:extLst>
                    <a:ext uri="{FF2B5EF4-FFF2-40B4-BE49-F238E27FC236}">
                      <a16:creationId xmlns:a16="http://schemas.microsoft.com/office/drawing/2014/main" id="{8D225366-9DDB-41C1-865E-7E4F2B9A7E30}"/>
                    </a:ext>
                  </a:extLst>
                </p:cNvPr>
                <p:cNvSpPr/>
                <p:nvPr/>
              </p:nvSpPr>
              <p:spPr>
                <a:xfrm>
                  <a:off x="182520" y="999598"/>
                  <a:ext cx="1937775" cy="2009040"/>
                </a:xfrm>
                <a:prstGeom prst="rect">
                  <a:avLst/>
                </a:prstGeom>
                <a:noFill/>
                <a:ln w="31750" cap="rnd" cmpd="sng" algn="ctr">
                  <a:solidFill>
                    <a:srgbClr val="00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7" name="Rectangle: Rounded Corners 2960">
                  <a:extLst>
                    <a:ext uri="{FF2B5EF4-FFF2-40B4-BE49-F238E27FC236}">
                      <a16:creationId xmlns:a16="http://schemas.microsoft.com/office/drawing/2014/main" id="{4812A0B8-FA0E-4D2C-8350-B73FEB17DBDE}"/>
                    </a:ext>
                  </a:extLst>
                </p:cNvPr>
                <p:cNvSpPr/>
                <p:nvPr/>
              </p:nvSpPr>
              <p:spPr>
                <a:xfrm>
                  <a:off x="343864" y="1252723"/>
                  <a:ext cx="1618053" cy="1556316"/>
                </a:xfrm>
                <a:prstGeom prst="roundRect">
                  <a:avLst>
                    <a:gd name="adj" fmla="val 4966"/>
                  </a:avLst>
                </a:prstGeom>
                <a:noFill/>
                <a:ln w="412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8" name="Rectangle 537">
                  <a:extLst>
                    <a:ext uri="{FF2B5EF4-FFF2-40B4-BE49-F238E27FC236}">
                      <a16:creationId xmlns:a16="http://schemas.microsoft.com/office/drawing/2014/main" id="{572C3F4C-5B66-4267-8318-95EF1A1FDA4A}"/>
                    </a:ext>
                  </a:extLst>
                </p:cNvPr>
                <p:cNvSpPr/>
                <p:nvPr/>
              </p:nvSpPr>
              <p:spPr>
                <a:xfrm>
                  <a:off x="359641" y="1088998"/>
                  <a:ext cx="1602277" cy="81603"/>
                </a:xfrm>
                <a:prstGeom prst="rect">
                  <a:avLst/>
                </a:prstGeom>
                <a:solidFill>
                  <a:srgbClr val="000000"/>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539" name="Group 538">
                  <a:extLst>
                    <a:ext uri="{FF2B5EF4-FFF2-40B4-BE49-F238E27FC236}">
                      <a16:creationId xmlns:a16="http://schemas.microsoft.com/office/drawing/2014/main" id="{E4CDA2DE-5FE8-4363-AF7B-D9E4D10E7796}"/>
                    </a:ext>
                  </a:extLst>
                </p:cNvPr>
                <p:cNvGrpSpPr/>
                <p:nvPr/>
              </p:nvGrpSpPr>
              <p:grpSpPr>
                <a:xfrm>
                  <a:off x="444458" y="1682233"/>
                  <a:ext cx="1446463" cy="249805"/>
                  <a:chOff x="2748956" y="3502025"/>
                  <a:chExt cx="1660082" cy="283369"/>
                </a:xfrm>
              </p:grpSpPr>
              <p:sp>
                <p:nvSpPr>
                  <p:cNvPr id="558" name="Rectangle 557">
                    <a:extLst>
                      <a:ext uri="{FF2B5EF4-FFF2-40B4-BE49-F238E27FC236}">
                        <a16:creationId xmlns:a16="http://schemas.microsoft.com/office/drawing/2014/main" id="{E1D63709-13E6-41E1-954B-FF28487E321D}"/>
                      </a:ext>
                    </a:extLst>
                  </p:cNvPr>
                  <p:cNvSpPr/>
                  <p:nvPr/>
                </p:nvSpPr>
                <p:spPr>
                  <a:xfrm>
                    <a:off x="2748956" y="3507337"/>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9" name="Freeform: Shape 2982">
                    <a:extLst>
                      <a:ext uri="{FF2B5EF4-FFF2-40B4-BE49-F238E27FC236}">
                        <a16:creationId xmlns:a16="http://schemas.microsoft.com/office/drawing/2014/main" id="{803E795D-1AB2-4946-8B86-5F5781192008}"/>
                      </a:ext>
                    </a:extLst>
                  </p:cNvPr>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540" name="Group 539">
                  <a:extLst>
                    <a:ext uri="{FF2B5EF4-FFF2-40B4-BE49-F238E27FC236}">
                      <a16:creationId xmlns:a16="http://schemas.microsoft.com/office/drawing/2014/main" id="{4E5BE24E-6C3D-4345-9234-7E29F79A3F62}"/>
                    </a:ext>
                  </a:extLst>
                </p:cNvPr>
                <p:cNvGrpSpPr/>
                <p:nvPr/>
              </p:nvGrpSpPr>
              <p:grpSpPr>
                <a:xfrm>
                  <a:off x="434988" y="2383951"/>
                  <a:ext cx="1446463" cy="249805"/>
                  <a:chOff x="2738087" y="4298027"/>
                  <a:chExt cx="1660082" cy="283369"/>
                </a:xfrm>
              </p:grpSpPr>
              <p:sp>
                <p:nvSpPr>
                  <p:cNvPr id="556" name="Rectangle 555">
                    <a:extLst>
                      <a:ext uri="{FF2B5EF4-FFF2-40B4-BE49-F238E27FC236}">
                        <a16:creationId xmlns:a16="http://schemas.microsoft.com/office/drawing/2014/main" id="{F05ADD61-D16C-466C-A306-32C93B261B9A}"/>
                      </a:ext>
                    </a:extLst>
                  </p:cNvPr>
                  <p:cNvSpPr/>
                  <p:nvPr/>
                </p:nvSpPr>
                <p:spPr>
                  <a:xfrm>
                    <a:off x="2738087" y="4303339"/>
                    <a:ext cx="1660082" cy="271667"/>
                  </a:xfrm>
                  <a:prstGeom prst="rect">
                    <a:avLst/>
                  </a:prstGeom>
                  <a:noFill/>
                  <a:ln w="508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7" name="Freeform: Shape 2980">
                    <a:extLst>
                      <a:ext uri="{FF2B5EF4-FFF2-40B4-BE49-F238E27FC236}">
                        <a16:creationId xmlns:a16="http://schemas.microsoft.com/office/drawing/2014/main" id="{99F880D4-54A2-483D-8A4A-1176C73C5C3D}"/>
                      </a:ext>
                    </a:extLst>
                  </p:cNvPr>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541" name="Connector: Elbow 2964">
                  <a:extLst>
                    <a:ext uri="{FF2B5EF4-FFF2-40B4-BE49-F238E27FC236}">
                      <a16:creationId xmlns:a16="http://schemas.microsoft.com/office/drawing/2014/main" id="{AA67681E-C929-4642-A4D3-925AAAEC9BF1}"/>
                    </a:ext>
                  </a:extLst>
                </p:cNvPr>
                <p:cNvCxnSpPr/>
                <p:nvPr/>
              </p:nvCxnSpPr>
              <p:spPr>
                <a:xfrm flipV="1">
                  <a:off x="2342754" y="2446342"/>
                  <a:ext cx="550002" cy="551101"/>
                </a:xfrm>
                <a:prstGeom prst="bentConnector3">
                  <a:avLst>
                    <a:gd name="adj1" fmla="val 100299"/>
                  </a:avLst>
                </a:prstGeom>
                <a:noFill/>
                <a:ln w="34925" cap="rnd" cmpd="sng" algn="ctr">
                  <a:solidFill>
                    <a:srgbClr val="000000"/>
                  </a:solidFill>
                  <a:prstDash val="dash"/>
                  <a:round/>
                  <a:headEnd type="none" w="med" len="sm"/>
                  <a:tailEnd type="none"/>
                </a:ln>
                <a:effectLst/>
              </p:spPr>
            </p:cxnSp>
            <p:sp>
              <p:nvSpPr>
                <p:cNvPr id="542" name="Oval 541">
                  <a:extLst>
                    <a:ext uri="{FF2B5EF4-FFF2-40B4-BE49-F238E27FC236}">
                      <a16:creationId xmlns:a16="http://schemas.microsoft.com/office/drawing/2014/main" id="{7073DA92-59E6-49D6-9B69-C1E367506B2E}"/>
                    </a:ext>
                  </a:extLst>
                </p:cNvPr>
                <p:cNvSpPr/>
                <p:nvPr/>
              </p:nvSpPr>
              <p:spPr>
                <a:xfrm>
                  <a:off x="2426956" y="1768941"/>
                  <a:ext cx="359697" cy="292283"/>
                </a:xfrm>
                <a:prstGeom prst="ellipse">
                  <a:avLst/>
                </a:prstGeom>
                <a:solidFill>
                  <a:srgbClr val="000000">
                    <a:lumMod val="85000"/>
                    <a:lumOff val="1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3" name="Rectangle 542">
                  <a:extLst>
                    <a:ext uri="{FF2B5EF4-FFF2-40B4-BE49-F238E27FC236}">
                      <a16:creationId xmlns:a16="http://schemas.microsoft.com/office/drawing/2014/main" id="{9E9DF4F1-E560-41A4-AAEC-4D25365B9B3D}"/>
                    </a:ext>
                  </a:extLst>
                </p:cNvPr>
                <p:cNvSpPr/>
                <p:nvPr/>
              </p:nvSpPr>
              <p:spPr>
                <a:xfrm>
                  <a:off x="2575135" y="1836175"/>
                  <a:ext cx="57929" cy="152514"/>
                </a:xfrm>
                <a:prstGeom prst="rect">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4" name="Oval 543">
                  <a:extLst>
                    <a:ext uri="{FF2B5EF4-FFF2-40B4-BE49-F238E27FC236}">
                      <a16:creationId xmlns:a16="http://schemas.microsoft.com/office/drawing/2014/main" id="{9C077DA6-A85A-4EAB-A645-0B2920E54A38}"/>
                    </a:ext>
                  </a:extLst>
                </p:cNvPr>
                <p:cNvSpPr/>
                <p:nvPr/>
              </p:nvSpPr>
              <p:spPr>
                <a:xfrm>
                  <a:off x="2591333" y="209243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5" name="Oval 544">
                  <a:extLst>
                    <a:ext uri="{FF2B5EF4-FFF2-40B4-BE49-F238E27FC236}">
                      <a16:creationId xmlns:a16="http://schemas.microsoft.com/office/drawing/2014/main" id="{E8B07504-D00F-4729-B695-0582D848ACBB}"/>
                    </a:ext>
                  </a:extLst>
                </p:cNvPr>
                <p:cNvSpPr/>
                <p:nvPr/>
              </p:nvSpPr>
              <p:spPr>
                <a:xfrm>
                  <a:off x="2504067" y="207872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6" name="Oval 545">
                  <a:extLst>
                    <a:ext uri="{FF2B5EF4-FFF2-40B4-BE49-F238E27FC236}">
                      <a16:creationId xmlns:a16="http://schemas.microsoft.com/office/drawing/2014/main" id="{5E5D35C1-A402-40CE-BC1E-3F1CB11553E6}"/>
                    </a:ext>
                  </a:extLst>
                </p:cNvPr>
                <p:cNvSpPr/>
                <p:nvPr/>
              </p:nvSpPr>
              <p:spPr>
                <a:xfrm>
                  <a:off x="2807944" y="1929939"/>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7" name="Oval 546">
                  <a:extLst>
                    <a:ext uri="{FF2B5EF4-FFF2-40B4-BE49-F238E27FC236}">
                      <a16:creationId xmlns:a16="http://schemas.microsoft.com/office/drawing/2014/main" id="{F78FD1C5-F905-4813-957D-12B16C393973}"/>
                    </a:ext>
                  </a:extLst>
                </p:cNvPr>
                <p:cNvSpPr/>
                <p:nvPr/>
              </p:nvSpPr>
              <p:spPr>
                <a:xfrm>
                  <a:off x="2804046" y="182698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8" name="Oval 547">
                  <a:extLst>
                    <a:ext uri="{FF2B5EF4-FFF2-40B4-BE49-F238E27FC236}">
                      <a16:creationId xmlns:a16="http://schemas.microsoft.com/office/drawing/2014/main" id="{6F94E613-611B-43EA-A943-95941557FB36}"/>
                    </a:ext>
                  </a:extLst>
                </p:cNvPr>
                <p:cNvSpPr/>
                <p:nvPr/>
              </p:nvSpPr>
              <p:spPr>
                <a:xfrm>
                  <a:off x="2725164" y="1742442"/>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9" name="Oval 548">
                  <a:extLst>
                    <a:ext uri="{FF2B5EF4-FFF2-40B4-BE49-F238E27FC236}">
                      <a16:creationId xmlns:a16="http://schemas.microsoft.com/office/drawing/2014/main" id="{4748E2E7-0219-43BE-8245-876C909D9028}"/>
                    </a:ext>
                  </a:extLst>
                </p:cNvPr>
                <p:cNvSpPr/>
                <p:nvPr/>
              </p:nvSpPr>
              <p:spPr>
                <a:xfrm>
                  <a:off x="2624918" y="1707716"/>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0" name="Oval 549">
                  <a:extLst>
                    <a:ext uri="{FF2B5EF4-FFF2-40B4-BE49-F238E27FC236}">
                      <a16:creationId xmlns:a16="http://schemas.microsoft.com/office/drawing/2014/main" id="{3A9029AF-A031-49AE-A95F-D65887153783}"/>
                    </a:ext>
                  </a:extLst>
                </p:cNvPr>
                <p:cNvSpPr/>
                <p:nvPr/>
              </p:nvSpPr>
              <p:spPr>
                <a:xfrm>
                  <a:off x="2521567" y="1716975"/>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1" name="Oval 550">
                  <a:extLst>
                    <a:ext uri="{FF2B5EF4-FFF2-40B4-BE49-F238E27FC236}">
                      <a16:creationId xmlns:a16="http://schemas.microsoft.com/office/drawing/2014/main" id="{2AB736B6-5764-4305-84C5-25CCE1F6272D}"/>
                    </a:ext>
                  </a:extLst>
                </p:cNvPr>
                <p:cNvSpPr/>
                <p:nvPr/>
              </p:nvSpPr>
              <p:spPr>
                <a:xfrm>
                  <a:off x="2429660" y="1762954"/>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2" name="Oval 551">
                  <a:extLst>
                    <a:ext uri="{FF2B5EF4-FFF2-40B4-BE49-F238E27FC236}">
                      <a16:creationId xmlns:a16="http://schemas.microsoft.com/office/drawing/2014/main" id="{C1B4EA37-E1D3-4E35-B82C-2FF49B019012}"/>
                    </a:ext>
                  </a:extLst>
                </p:cNvPr>
                <p:cNvSpPr/>
                <p:nvPr/>
              </p:nvSpPr>
              <p:spPr>
                <a:xfrm>
                  <a:off x="2365565" y="185648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3" name="Oval 552">
                  <a:extLst>
                    <a:ext uri="{FF2B5EF4-FFF2-40B4-BE49-F238E27FC236}">
                      <a16:creationId xmlns:a16="http://schemas.microsoft.com/office/drawing/2014/main" id="{075D946D-F6E4-4874-A4BD-E6AA4028E834}"/>
                    </a:ext>
                  </a:extLst>
                </p:cNvPr>
                <p:cNvSpPr/>
                <p:nvPr/>
              </p:nvSpPr>
              <p:spPr>
                <a:xfrm>
                  <a:off x="2374398" y="1963543"/>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4" name="Oval 553">
                  <a:extLst>
                    <a:ext uri="{FF2B5EF4-FFF2-40B4-BE49-F238E27FC236}">
                      <a16:creationId xmlns:a16="http://schemas.microsoft.com/office/drawing/2014/main" id="{10C9AB8B-FA39-4F82-99EA-23794217FD76}"/>
                    </a:ext>
                  </a:extLst>
                </p:cNvPr>
                <p:cNvSpPr/>
                <p:nvPr/>
              </p:nvSpPr>
              <p:spPr>
                <a:xfrm>
                  <a:off x="2426994" y="2043178"/>
                  <a:ext cx="39836" cy="40304"/>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55" name="Rectangle: Rounded Corners 2978">
                  <a:extLst>
                    <a:ext uri="{FF2B5EF4-FFF2-40B4-BE49-F238E27FC236}">
                      <a16:creationId xmlns:a16="http://schemas.microsoft.com/office/drawing/2014/main" id="{FA18127A-3DB1-4A44-828C-FA8ED9AD3350}"/>
                    </a:ext>
                  </a:extLst>
                </p:cNvPr>
                <p:cNvSpPr/>
                <p:nvPr/>
              </p:nvSpPr>
              <p:spPr>
                <a:xfrm>
                  <a:off x="2334917" y="1189891"/>
                  <a:ext cx="542831" cy="249243"/>
                </a:xfrm>
                <a:prstGeom prst="roundRect">
                  <a:avLst/>
                </a:prstGeom>
                <a:solidFill>
                  <a:sysClr val="window" lastClr="FFFFFF">
                    <a:lumMod val="95000"/>
                  </a:sysClr>
                </a:solidFill>
                <a:ln w="6350" cap="flat" cmpd="sng" algn="ctr">
                  <a:solidFill>
                    <a:srgbClr val="000000"/>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0000"/>
                      </a:solidFill>
                      <a:effectLst/>
                      <a:uLnTx/>
                      <a:uFillTx/>
                      <a:latin typeface="Calibri" panose="020F0502020204030204"/>
                      <a:ea typeface="+mn-ea"/>
                      <a:cs typeface="+mn-cs"/>
                    </a:rPr>
                    <a:t>350</a:t>
                  </a:r>
                  <a:endParaRPr kumimoji="0" lang="en-US" sz="2000" b="1" i="0" u="none" strike="noStrike" kern="0" cap="none" spc="0" normalizeH="0" baseline="0" noProof="0" dirty="0">
                    <a:ln>
                      <a:noFill/>
                    </a:ln>
                    <a:solidFill>
                      <a:srgbClr val="EA0000"/>
                    </a:solidFill>
                    <a:effectLst/>
                    <a:uLnTx/>
                    <a:uFillTx/>
                    <a:latin typeface="Calibri" panose="020F0502020204030204"/>
                    <a:ea typeface="+mn-ea"/>
                    <a:cs typeface="+mn-cs"/>
                  </a:endParaRPr>
                </a:p>
              </p:txBody>
            </p:sp>
          </p:grpSp>
        </p:grpSp>
        <p:sp>
          <p:nvSpPr>
            <p:cNvPr id="529" name="Rectangle 528">
              <a:extLst>
                <a:ext uri="{FF2B5EF4-FFF2-40B4-BE49-F238E27FC236}">
                  <a16:creationId xmlns:a16="http://schemas.microsoft.com/office/drawing/2014/main" id="{CACA2ED1-9A21-4100-B3F4-AB0F458876BE}"/>
                </a:ext>
              </a:extLst>
            </p:cNvPr>
            <p:cNvSpPr/>
            <p:nvPr/>
          </p:nvSpPr>
          <p:spPr>
            <a:xfrm>
              <a:off x="212272" y="5285127"/>
              <a:ext cx="364237" cy="30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0" name="Rectangle 529">
              <a:extLst>
                <a:ext uri="{FF2B5EF4-FFF2-40B4-BE49-F238E27FC236}">
                  <a16:creationId xmlns:a16="http://schemas.microsoft.com/office/drawing/2014/main" id="{248A39C9-F5B8-49E2-B842-DD92CD36C57D}"/>
                </a:ext>
              </a:extLst>
            </p:cNvPr>
            <p:cNvSpPr/>
            <p:nvPr/>
          </p:nvSpPr>
          <p:spPr>
            <a:xfrm>
              <a:off x="1939808" y="5285127"/>
              <a:ext cx="364237" cy="30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07" name="Group 306"/>
          <p:cNvGrpSpPr/>
          <p:nvPr/>
        </p:nvGrpSpPr>
        <p:grpSpPr>
          <a:xfrm>
            <a:off x="1018649" y="5527125"/>
            <a:ext cx="752991" cy="398360"/>
            <a:chOff x="5895112" y="4653241"/>
            <a:chExt cx="2553945" cy="1351132"/>
          </a:xfrm>
        </p:grpSpPr>
        <p:grpSp>
          <p:nvGrpSpPr>
            <p:cNvPr id="308" name="Group 307"/>
            <p:cNvGrpSpPr/>
            <p:nvPr/>
          </p:nvGrpSpPr>
          <p:grpSpPr>
            <a:xfrm>
              <a:off x="5895112" y="4700790"/>
              <a:ext cx="2553945" cy="1303583"/>
              <a:chOff x="3734707" y="3021596"/>
              <a:chExt cx="4253880" cy="2526183"/>
            </a:xfrm>
          </p:grpSpPr>
          <p:sp>
            <p:nvSpPr>
              <p:cNvPr id="331"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2"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3" name="Freeform: Shape 8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4"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09" name="Picture 308"/>
            <p:cNvPicPr>
              <a:picLocks noChangeAspect="1"/>
            </p:cNvPicPr>
            <p:nvPr/>
          </p:nvPicPr>
          <p:blipFill>
            <a:blip r:embed="rId8"/>
            <a:stretch>
              <a:fillRect/>
            </a:stretch>
          </p:blipFill>
          <p:spPr>
            <a:xfrm>
              <a:off x="6436385" y="4653241"/>
              <a:ext cx="452803" cy="351588"/>
            </a:xfrm>
            <a:prstGeom prst="rect">
              <a:avLst/>
            </a:prstGeom>
          </p:spPr>
        </p:pic>
        <p:pic>
          <p:nvPicPr>
            <p:cNvPr id="310" name="Picture 309"/>
            <p:cNvPicPr>
              <a:picLocks noChangeAspect="1"/>
            </p:cNvPicPr>
            <p:nvPr/>
          </p:nvPicPr>
          <p:blipFill>
            <a:blip r:embed="rId8"/>
            <a:stretch>
              <a:fillRect/>
            </a:stretch>
          </p:blipFill>
          <p:spPr>
            <a:xfrm>
              <a:off x="6764417" y="4653241"/>
              <a:ext cx="452803" cy="351588"/>
            </a:xfrm>
            <a:prstGeom prst="rect">
              <a:avLst/>
            </a:prstGeom>
          </p:spPr>
        </p:pic>
        <p:pic>
          <p:nvPicPr>
            <p:cNvPr id="311" name="Picture 310"/>
            <p:cNvPicPr>
              <a:picLocks noChangeAspect="1"/>
            </p:cNvPicPr>
            <p:nvPr/>
          </p:nvPicPr>
          <p:blipFill>
            <a:blip r:embed="rId8"/>
            <a:stretch>
              <a:fillRect/>
            </a:stretch>
          </p:blipFill>
          <p:spPr>
            <a:xfrm>
              <a:off x="7420482" y="4653241"/>
              <a:ext cx="452803" cy="351588"/>
            </a:xfrm>
            <a:prstGeom prst="rect">
              <a:avLst/>
            </a:prstGeom>
          </p:spPr>
        </p:pic>
        <p:pic>
          <p:nvPicPr>
            <p:cNvPr id="312" name="Picture 311"/>
            <p:cNvPicPr>
              <a:picLocks noChangeAspect="1"/>
            </p:cNvPicPr>
            <p:nvPr/>
          </p:nvPicPr>
          <p:blipFill>
            <a:blip r:embed="rId8"/>
            <a:stretch>
              <a:fillRect/>
            </a:stretch>
          </p:blipFill>
          <p:spPr>
            <a:xfrm>
              <a:off x="6321203" y="4870694"/>
              <a:ext cx="452803" cy="351588"/>
            </a:xfrm>
            <a:prstGeom prst="rect">
              <a:avLst/>
            </a:prstGeom>
          </p:spPr>
        </p:pic>
        <p:pic>
          <p:nvPicPr>
            <p:cNvPr id="313" name="Picture 312"/>
            <p:cNvPicPr>
              <a:picLocks noChangeAspect="1"/>
            </p:cNvPicPr>
            <p:nvPr/>
          </p:nvPicPr>
          <p:blipFill>
            <a:blip r:embed="rId8"/>
            <a:stretch>
              <a:fillRect/>
            </a:stretch>
          </p:blipFill>
          <p:spPr>
            <a:xfrm>
              <a:off x="7092449" y="4653241"/>
              <a:ext cx="452803" cy="351588"/>
            </a:xfrm>
            <a:prstGeom prst="rect">
              <a:avLst/>
            </a:prstGeom>
          </p:spPr>
        </p:pic>
        <p:pic>
          <p:nvPicPr>
            <p:cNvPr id="314" name="Picture 313"/>
            <p:cNvPicPr>
              <a:picLocks noChangeAspect="1"/>
            </p:cNvPicPr>
            <p:nvPr/>
          </p:nvPicPr>
          <p:blipFill>
            <a:blip r:embed="rId8"/>
            <a:stretch>
              <a:fillRect/>
            </a:stretch>
          </p:blipFill>
          <p:spPr>
            <a:xfrm>
              <a:off x="6632529" y="4870694"/>
              <a:ext cx="452803" cy="351588"/>
            </a:xfrm>
            <a:prstGeom prst="rect">
              <a:avLst/>
            </a:prstGeom>
          </p:spPr>
        </p:pic>
        <p:pic>
          <p:nvPicPr>
            <p:cNvPr id="315" name="Picture 314"/>
            <p:cNvPicPr>
              <a:picLocks noChangeAspect="1"/>
            </p:cNvPicPr>
            <p:nvPr/>
          </p:nvPicPr>
          <p:blipFill>
            <a:blip r:embed="rId8"/>
            <a:stretch>
              <a:fillRect/>
            </a:stretch>
          </p:blipFill>
          <p:spPr>
            <a:xfrm>
              <a:off x="6943855" y="4870694"/>
              <a:ext cx="452803" cy="351588"/>
            </a:xfrm>
            <a:prstGeom prst="rect">
              <a:avLst/>
            </a:prstGeom>
          </p:spPr>
        </p:pic>
        <p:pic>
          <p:nvPicPr>
            <p:cNvPr id="316" name="Picture 315"/>
            <p:cNvPicPr>
              <a:picLocks noChangeAspect="1"/>
            </p:cNvPicPr>
            <p:nvPr/>
          </p:nvPicPr>
          <p:blipFill>
            <a:blip r:embed="rId8"/>
            <a:stretch>
              <a:fillRect/>
            </a:stretch>
          </p:blipFill>
          <p:spPr>
            <a:xfrm>
              <a:off x="7255181" y="4870694"/>
              <a:ext cx="452803" cy="351588"/>
            </a:xfrm>
            <a:prstGeom prst="rect">
              <a:avLst/>
            </a:prstGeom>
          </p:spPr>
        </p:pic>
        <p:pic>
          <p:nvPicPr>
            <p:cNvPr id="317" name="Picture 316"/>
            <p:cNvPicPr>
              <a:picLocks noChangeAspect="1"/>
            </p:cNvPicPr>
            <p:nvPr/>
          </p:nvPicPr>
          <p:blipFill>
            <a:blip r:embed="rId8"/>
            <a:stretch>
              <a:fillRect/>
            </a:stretch>
          </p:blipFill>
          <p:spPr>
            <a:xfrm>
              <a:off x="7566506" y="4870694"/>
              <a:ext cx="452803" cy="351588"/>
            </a:xfrm>
            <a:prstGeom prst="rect">
              <a:avLst/>
            </a:prstGeom>
          </p:spPr>
        </p:pic>
        <p:pic>
          <p:nvPicPr>
            <p:cNvPr id="318" name="Picture 317"/>
            <p:cNvPicPr>
              <a:picLocks noChangeAspect="1"/>
            </p:cNvPicPr>
            <p:nvPr/>
          </p:nvPicPr>
          <p:blipFill>
            <a:blip r:embed="rId8"/>
            <a:stretch>
              <a:fillRect/>
            </a:stretch>
          </p:blipFill>
          <p:spPr>
            <a:xfrm>
              <a:off x="6176883" y="5087960"/>
              <a:ext cx="452803" cy="351588"/>
            </a:xfrm>
            <a:prstGeom prst="rect">
              <a:avLst/>
            </a:prstGeom>
          </p:spPr>
        </p:pic>
        <p:pic>
          <p:nvPicPr>
            <p:cNvPr id="319" name="Picture 318"/>
            <p:cNvPicPr>
              <a:picLocks noChangeAspect="1"/>
            </p:cNvPicPr>
            <p:nvPr/>
          </p:nvPicPr>
          <p:blipFill>
            <a:blip r:embed="rId8"/>
            <a:stretch>
              <a:fillRect/>
            </a:stretch>
          </p:blipFill>
          <p:spPr>
            <a:xfrm>
              <a:off x="6491727" y="5087960"/>
              <a:ext cx="452803" cy="351588"/>
            </a:xfrm>
            <a:prstGeom prst="rect">
              <a:avLst/>
            </a:prstGeom>
          </p:spPr>
        </p:pic>
        <p:pic>
          <p:nvPicPr>
            <p:cNvPr id="320" name="Picture 319"/>
            <p:cNvPicPr>
              <a:picLocks noChangeAspect="1"/>
            </p:cNvPicPr>
            <p:nvPr/>
          </p:nvPicPr>
          <p:blipFill>
            <a:blip r:embed="rId8"/>
            <a:stretch>
              <a:fillRect/>
            </a:stretch>
          </p:blipFill>
          <p:spPr>
            <a:xfrm>
              <a:off x="6806571" y="5087960"/>
              <a:ext cx="452803" cy="351588"/>
            </a:xfrm>
            <a:prstGeom prst="rect">
              <a:avLst/>
            </a:prstGeom>
          </p:spPr>
        </p:pic>
        <p:pic>
          <p:nvPicPr>
            <p:cNvPr id="321" name="Picture 320"/>
            <p:cNvPicPr>
              <a:picLocks noChangeAspect="1"/>
            </p:cNvPicPr>
            <p:nvPr/>
          </p:nvPicPr>
          <p:blipFill>
            <a:blip r:embed="rId8"/>
            <a:stretch>
              <a:fillRect/>
            </a:stretch>
          </p:blipFill>
          <p:spPr>
            <a:xfrm>
              <a:off x="7121415" y="5087960"/>
              <a:ext cx="452803" cy="351588"/>
            </a:xfrm>
            <a:prstGeom prst="rect">
              <a:avLst/>
            </a:prstGeom>
          </p:spPr>
        </p:pic>
        <p:pic>
          <p:nvPicPr>
            <p:cNvPr id="322" name="Picture 321"/>
            <p:cNvPicPr>
              <a:picLocks noChangeAspect="1"/>
            </p:cNvPicPr>
            <p:nvPr/>
          </p:nvPicPr>
          <p:blipFill>
            <a:blip r:embed="rId8"/>
            <a:stretch>
              <a:fillRect/>
            </a:stretch>
          </p:blipFill>
          <p:spPr>
            <a:xfrm>
              <a:off x="7436259" y="5087960"/>
              <a:ext cx="452803" cy="351588"/>
            </a:xfrm>
            <a:prstGeom prst="rect">
              <a:avLst/>
            </a:prstGeom>
          </p:spPr>
        </p:pic>
        <p:pic>
          <p:nvPicPr>
            <p:cNvPr id="323" name="Picture 322"/>
            <p:cNvPicPr>
              <a:picLocks noChangeAspect="1"/>
            </p:cNvPicPr>
            <p:nvPr/>
          </p:nvPicPr>
          <p:blipFill>
            <a:blip r:embed="rId8"/>
            <a:stretch>
              <a:fillRect/>
            </a:stretch>
          </p:blipFill>
          <p:spPr>
            <a:xfrm>
              <a:off x="7751102" y="5087960"/>
              <a:ext cx="452803" cy="351588"/>
            </a:xfrm>
            <a:prstGeom prst="rect">
              <a:avLst/>
            </a:prstGeom>
          </p:spPr>
        </p:pic>
        <p:pic>
          <p:nvPicPr>
            <p:cNvPr id="324" name="Picture 323"/>
            <p:cNvPicPr>
              <a:picLocks noChangeAspect="1"/>
            </p:cNvPicPr>
            <p:nvPr/>
          </p:nvPicPr>
          <p:blipFill>
            <a:blip r:embed="rId8"/>
            <a:stretch>
              <a:fillRect/>
            </a:stretch>
          </p:blipFill>
          <p:spPr>
            <a:xfrm>
              <a:off x="5990726" y="5351212"/>
              <a:ext cx="452803" cy="351588"/>
            </a:xfrm>
            <a:prstGeom prst="rect">
              <a:avLst/>
            </a:prstGeom>
          </p:spPr>
        </p:pic>
        <p:pic>
          <p:nvPicPr>
            <p:cNvPr id="325" name="Picture 324"/>
            <p:cNvPicPr>
              <a:picLocks noChangeAspect="1"/>
            </p:cNvPicPr>
            <p:nvPr/>
          </p:nvPicPr>
          <p:blipFill>
            <a:blip r:embed="rId8"/>
            <a:stretch>
              <a:fillRect/>
            </a:stretch>
          </p:blipFill>
          <p:spPr>
            <a:xfrm>
              <a:off x="6312633" y="5351212"/>
              <a:ext cx="452803" cy="351588"/>
            </a:xfrm>
            <a:prstGeom prst="rect">
              <a:avLst/>
            </a:prstGeom>
          </p:spPr>
        </p:pic>
        <p:pic>
          <p:nvPicPr>
            <p:cNvPr id="326" name="Picture 325"/>
            <p:cNvPicPr>
              <a:picLocks noChangeAspect="1"/>
            </p:cNvPicPr>
            <p:nvPr/>
          </p:nvPicPr>
          <p:blipFill>
            <a:blip r:embed="rId8"/>
            <a:stretch>
              <a:fillRect/>
            </a:stretch>
          </p:blipFill>
          <p:spPr>
            <a:xfrm>
              <a:off x="6634540" y="5351212"/>
              <a:ext cx="452803" cy="351588"/>
            </a:xfrm>
            <a:prstGeom prst="rect">
              <a:avLst/>
            </a:prstGeom>
          </p:spPr>
        </p:pic>
        <p:pic>
          <p:nvPicPr>
            <p:cNvPr id="327" name="Picture 326"/>
            <p:cNvPicPr>
              <a:picLocks noChangeAspect="1"/>
            </p:cNvPicPr>
            <p:nvPr/>
          </p:nvPicPr>
          <p:blipFill>
            <a:blip r:embed="rId8"/>
            <a:stretch>
              <a:fillRect/>
            </a:stretch>
          </p:blipFill>
          <p:spPr>
            <a:xfrm>
              <a:off x="6956447" y="5351212"/>
              <a:ext cx="452803" cy="351588"/>
            </a:xfrm>
            <a:prstGeom prst="rect">
              <a:avLst/>
            </a:prstGeom>
          </p:spPr>
        </p:pic>
        <p:pic>
          <p:nvPicPr>
            <p:cNvPr id="328" name="Picture 327"/>
            <p:cNvPicPr>
              <a:picLocks noChangeAspect="1"/>
            </p:cNvPicPr>
            <p:nvPr/>
          </p:nvPicPr>
          <p:blipFill>
            <a:blip r:embed="rId8"/>
            <a:stretch>
              <a:fillRect/>
            </a:stretch>
          </p:blipFill>
          <p:spPr>
            <a:xfrm>
              <a:off x="7278354" y="5351212"/>
              <a:ext cx="452803" cy="351588"/>
            </a:xfrm>
            <a:prstGeom prst="rect">
              <a:avLst/>
            </a:prstGeom>
          </p:spPr>
        </p:pic>
        <p:pic>
          <p:nvPicPr>
            <p:cNvPr id="329" name="Picture 328"/>
            <p:cNvPicPr>
              <a:picLocks noChangeAspect="1"/>
            </p:cNvPicPr>
            <p:nvPr/>
          </p:nvPicPr>
          <p:blipFill>
            <a:blip r:embed="rId8"/>
            <a:stretch>
              <a:fillRect/>
            </a:stretch>
          </p:blipFill>
          <p:spPr>
            <a:xfrm>
              <a:off x="7600261" y="5351212"/>
              <a:ext cx="452803" cy="351588"/>
            </a:xfrm>
            <a:prstGeom prst="rect">
              <a:avLst/>
            </a:prstGeom>
          </p:spPr>
        </p:pic>
        <p:pic>
          <p:nvPicPr>
            <p:cNvPr id="330" name="Picture 329"/>
            <p:cNvPicPr>
              <a:picLocks noChangeAspect="1"/>
            </p:cNvPicPr>
            <p:nvPr/>
          </p:nvPicPr>
          <p:blipFill>
            <a:blip r:embed="rId8"/>
            <a:stretch>
              <a:fillRect/>
            </a:stretch>
          </p:blipFill>
          <p:spPr>
            <a:xfrm>
              <a:off x="7922169" y="5351212"/>
              <a:ext cx="452803" cy="351588"/>
            </a:xfrm>
            <a:prstGeom prst="rect">
              <a:avLst/>
            </a:prstGeom>
          </p:spPr>
        </p:pic>
      </p:grpSp>
      <p:grpSp>
        <p:nvGrpSpPr>
          <p:cNvPr id="419" name="Group 418"/>
          <p:cNvGrpSpPr/>
          <p:nvPr/>
        </p:nvGrpSpPr>
        <p:grpSpPr>
          <a:xfrm>
            <a:off x="1093527" y="4907330"/>
            <a:ext cx="752991" cy="398360"/>
            <a:chOff x="5895112" y="4653241"/>
            <a:chExt cx="2553945" cy="1351132"/>
          </a:xfrm>
        </p:grpSpPr>
        <p:grpSp>
          <p:nvGrpSpPr>
            <p:cNvPr id="420" name="Group 419"/>
            <p:cNvGrpSpPr/>
            <p:nvPr/>
          </p:nvGrpSpPr>
          <p:grpSpPr>
            <a:xfrm>
              <a:off x="5895112" y="4700790"/>
              <a:ext cx="2553945" cy="1303583"/>
              <a:chOff x="3734707" y="3021596"/>
              <a:chExt cx="4253880" cy="2526183"/>
            </a:xfrm>
          </p:grpSpPr>
          <p:sp>
            <p:nvSpPr>
              <p:cNvPr id="443"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4"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5"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46"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21" name="Picture 420"/>
            <p:cNvPicPr>
              <a:picLocks noChangeAspect="1"/>
            </p:cNvPicPr>
            <p:nvPr/>
          </p:nvPicPr>
          <p:blipFill>
            <a:blip r:embed="rId8"/>
            <a:stretch>
              <a:fillRect/>
            </a:stretch>
          </p:blipFill>
          <p:spPr>
            <a:xfrm>
              <a:off x="6436385" y="4653241"/>
              <a:ext cx="452803" cy="351588"/>
            </a:xfrm>
            <a:prstGeom prst="rect">
              <a:avLst/>
            </a:prstGeom>
          </p:spPr>
        </p:pic>
        <p:pic>
          <p:nvPicPr>
            <p:cNvPr id="422" name="Picture 421"/>
            <p:cNvPicPr>
              <a:picLocks noChangeAspect="1"/>
            </p:cNvPicPr>
            <p:nvPr/>
          </p:nvPicPr>
          <p:blipFill>
            <a:blip r:embed="rId8"/>
            <a:stretch>
              <a:fillRect/>
            </a:stretch>
          </p:blipFill>
          <p:spPr>
            <a:xfrm>
              <a:off x="6764417" y="4653241"/>
              <a:ext cx="452803" cy="351588"/>
            </a:xfrm>
            <a:prstGeom prst="rect">
              <a:avLst/>
            </a:prstGeom>
          </p:spPr>
        </p:pic>
        <p:pic>
          <p:nvPicPr>
            <p:cNvPr id="423" name="Picture 422"/>
            <p:cNvPicPr>
              <a:picLocks noChangeAspect="1"/>
            </p:cNvPicPr>
            <p:nvPr/>
          </p:nvPicPr>
          <p:blipFill>
            <a:blip r:embed="rId8"/>
            <a:stretch>
              <a:fillRect/>
            </a:stretch>
          </p:blipFill>
          <p:spPr>
            <a:xfrm>
              <a:off x="7420482" y="4653241"/>
              <a:ext cx="452803" cy="351588"/>
            </a:xfrm>
            <a:prstGeom prst="rect">
              <a:avLst/>
            </a:prstGeom>
          </p:spPr>
        </p:pic>
        <p:pic>
          <p:nvPicPr>
            <p:cNvPr id="424" name="Picture 423"/>
            <p:cNvPicPr>
              <a:picLocks noChangeAspect="1"/>
            </p:cNvPicPr>
            <p:nvPr/>
          </p:nvPicPr>
          <p:blipFill>
            <a:blip r:embed="rId8"/>
            <a:stretch>
              <a:fillRect/>
            </a:stretch>
          </p:blipFill>
          <p:spPr>
            <a:xfrm>
              <a:off x="6321203" y="4870694"/>
              <a:ext cx="452803" cy="351588"/>
            </a:xfrm>
            <a:prstGeom prst="rect">
              <a:avLst/>
            </a:prstGeom>
          </p:spPr>
        </p:pic>
        <p:pic>
          <p:nvPicPr>
            <p:cNvPr id="425" name="Picture 424"/>
            <p:cNvPicPr>
              <a:picLocks noChangeAspect="1"/>
            </p:cNvPicPr>
            <p:nvPr/>
          </p:nvPicPr>
          <p:blipFill>
            <a:blip r:embed="rId8"/>
            <a:stretch>
              <a:fillRect/>
            </a:stretch>
          </p:blipFill>
          <p:spPr>
            <a:xfrm>
              <a:off x="7092449" y="4653241"/>
              <a:ext cx="452803" cy="351588"/>
            </a:xfrm>
            <a:prstGeom prst="rect">
              <a:avLst/>
            </a:prstGeom>
          </p:spPr>
        </p:pic>
        <p:pic>
          <p:nvPicPr>
            <p:cNvPr id="426" name="Picture 425"/>
            <p:cNvPicPr>
              <a:picLocks noChangeAspect="1"/>
            </p:cNvPicPr>
            <p:nvPr/>
          </p:nvPicPr>
          <p:blipFill>
            <a:blip r:embed="rId8"/>
            <a:stretch>
              <a:fillRect/>
            </a:stretch>
          </p:blipFill>
          <p:spPr>
            <a:xfrm>
              <a:off x="6632529" y="4870694"/>
              <a:ext cx="452803" cy="351588"/>
            </a:xfrm>
            <a:prstGeom prst="rect">
              <a:avLst/>
            </a:prstGeom>
          </p:spPr>
        </p:pic>
        <p:pic>
          <p:nvPicPr>
            <p:cNvPr id="427" name="Picture 426"/>
            <p:cNvPicPr>
              <a:picLocks noChangeAspect="1"/>
            </p:cNvPicPr>
            <p:nvPr/>
          </p:nvPicPr>
          <p:blipFill>
            <a:blip r:embed="rId8"/>
            <a:stretch>
              <a:fillRect/>
            </a:stretch>
          </p:blipFill>
          <p:spPr>
            <a:xfrm>
              <a:off x="6943855" y="4870694"/>
              <a:ext cx="452803" cy="351588"/>
            </a:xfrm>
            <a:prstGeom prst="rect">
              <a:avLst/>
            </a:prstGeom>
          </p:spPr>
        </p:pic>
        <p:pic>
          <p:nvPicPr>
            <p:cNvPr id="428" name="Picture 427"/>
            <p:cNvPicPr>
              <a:picLocks noChangeAspect="1"/>
            </p:cNvPicPr>
            <p:nvPr/>
          </p:nvPicPr>
          <p:blipFill>
            <a:blip r:embed="rId8"/>
            <a:stretch>
              <a:fillRect/>
            </a:stretch>
          </p:blipFill>
          <p:spPr>
            <a:xfrm>
              <a:off x="7255181" y="4870694"/>
              <a:ext cx="452803" cy="351588"/>
            </a:xfrm>
            <a:prstGeom prst="rect">
              <a:avLst/>
            </a:prstGeom>
          </p:spPr>
        </p:pic>
        <p:pic>
          <p:nvPicPr>
            <p:cNvPr id="429" name="Picture 428"/>
            <p:cNvPicPr>
              <a:picLocks noChangeAspect="1"/>
            </p:cNvPicPr>
            <p:nvPr/>
          </p:nvPicPr>
          <p:blipFill>
            <a:blip r:embed="rId8"/>
            <a:stretch>
              <a:fillRect/>
            </a:stretch>
          </p:blipFill>
          <p:spPr>
            <a:xfrm>
              <a:off x="7566506" y="4870694"/>
              <a:ext cx="452803" cy="351588"/>
            </a:xfrm>
            <a:prstGeom prst="rect">
              <a:avLst/>
            </a:prstGeom>
          </p:spPr>
        </p:pic>
        <p:pic>
          <p:nvPicPr>
            <p:cNvPr id="430" name="Picture 429"/>
            <p:cNvPicPr>
              <a:picLocks noChangeAspect="1"/>
            </p:cNvPicPr>
            <p:nvPr/>
          </p:nvPicPr>
          <p:blipFill>
            <a:blip r:embed="rId8"/>
            <a:stretch>
              <a:fillRect/>
            </a:stretch>
          </p:blipFill>
          <p:spPr>
            <a:xfrm>
              <a:off x="6176883" y="5087960"/>
              <a:ext cx="452803" cy="351588"/>
            </a:xfrm>
            <a:prstGeom prst="rect">
              <a:avLst/>
            </a:prstGeom>
          </p:spPr>
        </p:pic>
        <p:pic>
          <p:nvPicPr>
            <p:cNvPr id="431" name="Picture 430"/>
            <p:cNvPicPr>
              <a:picLocks noChangeAspect="1"/>
            </p:cNvPicPr>
            <p:nvPr/>
          </p:nvPicPr>
          <p:blipFill>
            <a:blip r:embed="rId8"/>
            <a:stretch>
              <a:fillRect/>
            </a:stretch>
          </p:blipFill>
          <p:spPr>
            <a:xfrm>
              <a:off x="6491727" y="5087960"/>
              <a:ext cx="452803" cy="351588"/>
            </a:xfrm>
            <a:prstGeom prst="rect">
              <a:avLst/>
            </a:prstGeom>
          </p:spPr>
        </p:pic>
        <p:pic>
          <p:nvPicPr>
            <p:cNvPr id="432" name="Picture 431"/>
            <p:cNvPicPr>
              <a:picLocks noChangeAspect="1"/>
            </p:cNvPicPr>
            <p:nvPr/>
          </p:nvPicPr>
          <p:blipFill>
            <a:blip r:embed="rId8"/>
            <a:stretch>
              <a:fillRect/>
            </a:stretch>
          </p:blipFill>
          <p:spPr>
            <a:xfrm>
              <a:off x="6806571" y="5087960"/>
              <a:ext cx="452803" cy="351588"/>
            </a:xfrm>
            <a:prstGeom prst="rect">
              <a:avLst/>
            </a:prstGeom>
          </p:spPr>
        </p:pic>
        <p:pic>
          <p:nvPicPr>
            <p:cNvPr id="433" name="Picture 432"/>
            <p:cNvPicPr>
              <a:picLocks noChangeAspect="1"/>
            </p:cNvPicPr>
            <p:nvPr/>
          </p:nvPicPr>
          <p:blipFill>
            <a:blip r:embed="rId8"/>
            <a:stretch>
              <a:fillRect/>
            </a:stretch>
          </p:blipFill>
          <p:spPr>
            <a:xfrm>
              <a:off x="7121415" y="5087960"/>
              <a:ext cx="452803" cy="351588"/>
            </a:xfrm>
            <a:prstGeom prst="rect">
              <a:avLst/>
            </a:prstGeom>
          </p:spPr>
        </p:pic>
        <p:pic>
          <p:nvPicPr>
            <p:cNvPr id="434" name="Picture 433"/>
            <p:cNvPicPr>
              <a:picLocks noChangeAspect="1"/>
            </p:cNvPicPr>
            <p:nvPr/>
          </p:nvPicPr>
          <p:blipFill>
            <a:blip r:embed="rId8"/>
            <a:stretch>
              <a:fillRect/>
            </a:stretch>
          </p:blipFill>
          <p:spPr>
            <a:xfrm>
              <a:off x="7436259" y="5087960"/>
              <a:ext cx="452803" cy="351588"/>
            </a:xfrm>
            <a:prstGeom prst="rect">
              <a:avLst/>
            </a:prstGeom>
          </p:spPr>
        </p:pic>
        <p:pic>
          <p:nvPicPr>
            <p:cNvPr id="435" name="Picture 434"/>
            <p:cNvPicPr>
              <a:picLocks noChangeAspect="1"/>
            </p:cNvPicPr>
            <p:nvPr/>
          </p:nvPicPr>
          <p:blipFill>
            <a:blip r:embed="rId8"/>
            <a:stretch>
              <a:fillRect/>
            </a:stretch>
          </p:blipFill>
          <p:spPr>
            <a:xfrm>
              <a:off x="7751102" y="5087960"/>
              <a:ext cx="452803" cy="351588"/>
            </a:xfrm>
            <a:prstGeom prst="rect">
              <a:avLst/>
            </a:prstGeom>
          </p:spPr>
        </p:pic>
        <p:pic>
          <p:nvPicPr>
            <p:cNvPr id="436" name="Picture 435"/>
            <p:cNvPicPr>
              <a:picLocks noChangeAspect="1"/>
            </p:cNvPicPr>
            <p:nvPr/>
          </p:nvPicPr>
          <p:blipFill>
            <a:blip r:embed="rId8"/>
            <a:stretch>
              <a:fillRect/>
            </a:stretch>
          </p:blipFill>
          <p:spPr>
            <a:xfrm>
              <a:off x="5990726" y="5351212"/>
              <a:ext cx="452803" cy="351588"/>
            </a:xfrm>
            <a:prstGeom prst="rect">
              <a:avLst/>
            </a:prstGeom>
          </p:spPr>
        </p:pic>
        <p:pic>
          <p:nvPicPr>
            <p:cNvPr id="437" name="Picture 436"/>
            <p:cNvPicPr>
              <a:picLocks noChangeAspect="1"/>
            </p:cNvPicPr>
            <p:nvPr/>
          </p:nvPicPr>
          <p:blipFill>
            <a:blip r:embed="rId8"/>
            <a:stretch>
              <a:fillRect/>
            </a:stretch>
          </p:blipFill>
          <p:spPr>
            <a:xfrm>
              <a:off x="6312633" y="5351212"/>
              <a:ext cx="452803" cy="351588"/>
            </a:xfrm>
            <a:prstGeom prst="rect">
              <a:avLst/>
            </a:prstGeom>
          </p:spPr>
        </p:pic>
        <p:pic>
          <p:nvPicPr>
            <p:cNvPr id="438" name="Picture 437"/>
            <p:cNvPicPr>
              <a:picLocks noChangeAspect="1"/>
            </p:cNvPicPr>
            <p:nvPr/>
          </p:nvPicPr>
          <p:blipFill>
            <a:blip r:embed="rId8"/>
            <a:stretch>
              <a:fillRect/>
            </a:stretch>
          </p:blipFill>
          <p:spPr>
            <a:xfrm>
              <a:off x="6634540" y="5351212"/>
              <a:ext cx="452803" cy="351588"/>
            </a:xfrm>
            <a:prstGeom prst="rect">
              <a:avLst/>
            </a:prstGeom>
          </p:spPr>
        </p:pic>
        <p:pic>
          <p:nvPicPr>
            <p:cNvPr id="439" name="Picture 438"/>
            <p:cNvPicPr>
              <a:picLocks noChangeAspect="1"/>
            </p:cNvPicPr>
            <p:nvPr/>
          </p:nvPicPr>
          <p:blipFill>
            <a:blip r:embed="rId8"/>
            <a:stretch>
              <a:fillRect/>
            </a:stretch>
          </p:blipFill>
          <p:spPr>
            <a:xfrm>
              <a:off x="6956447" y="5351212"/>
              <a:ext cx="452803" cy="351588"/>
            </a:xfrm>
            <a:prstGeom prst="rect">
              <a:avLst/>
            </a:prstGeom>
          </p:spPr>
        </p:pic>
        <p:pic>
          <p:nvPicPr>
            <p:cNvPr id="440" name="Picture 439"/>
            <p:cNvPicPr>
              <a:picLocks noChangeAspect="1"/>
            </p:cNvPicPr>
            <p:nvPr/>
          </p:nvPicPr>
          <p:blipFill>
            <a:blip r:embed="rId8"/>
            <a:stretch>
              <a:fillRect/>
            </a:stretch>
          </p:blipFill>
          <p:spPr>
            <a:xfrm>
              <a:off x="7278354" y="5351212"/>
              <a:ext cx="452803" cy="351588"/>
            </a:xfrm>
            <a:prstGeom prst="rect">
              <a:avLst/>
            </a:prstGeom>
          </p:spPr>
        </p:pic>
        <p:pic>
          <p:nvPicPr>
            <p:cNvPr id="441" name="Picture 440"/>
            <p:cNvPicPr>
              <a:picLocks noChangeAspect="1"/>
            </p:cNvPicPr>
            <p:nvPr/>
          </p:nvPicPr>
          <p:blipFill>
            <a:blip r:embed="rId8"/>
            <a:stretch>
              <a:fillRect/>
            </a:stretch>
          </p:blipFill>
          <p:spPr>
            <a:xfrm>
              <a:off x="7600261" y="5351212"/>
              <a:ext cx="452803" cy="351588"/>
            </a:xfrm>
            <a:prstGeom prst="rect">
              <a:avLst/>
            </a:prstGeom>
          </p:spPr>
        </p:pic>
        <p:pic>
          <p:nvPicPr>
            <p:cNvPr id="442" name="Picture 441"/>
            <p:cNvPicPr>
              <a:picLocks noChangeAspect="1"/>
            </p:cNvPicPr>
            <p:nvPr/>
          </p:nvPicPr>
          <p:blipFill>
            <a:blip r:embed="rId8"/>
            <a:stretch>
              <a:fillRect/>
            </a:stretch>
          </p:blipFill>
          <p:spPr>
            <a:xfrm>
              <a:off x="7922169" y="5351212"/>
              <a:ext cx="452803" cy="351588"/>
            </a:xfrm>
            <a:prstGeom prst="rect">
              <a:avLst/>
            </a:prstGeom>
          </p:spPr>
        </p:pic>
      </p:grpSp>
      <p:pic>
        <p:nvPicPr>
          <p:cNvPr id="587" name="Picture 586"/>
          <p:cNvPicPr>
            <a:picLocks noChangeAspect="1"/>
          </p:cNvPicPr>
          <p:nvPr/>
        </p:nvPicPr>
        <p:blipFill rotWithShape="1">
          <a:blip r:embed="rId9"/>
          <a:srcRect l="8750" t="18175" r="5717" b="58049"/>
          <a:stretch/>
        </p:blipFill>
        <p:spPr>
          <a:xfrm>
            <a:off x="5388365" y="4977516"/>
            <a:ext cx="1720826" cy="1455089"/>
          </a:xfrm>
          <a:prstGeom prst="rect">
            <a:avLst/>
          </a:prstGeom>
        </p:spPr>
      </p:pic>
      <p:sp>
        <p:nvSpPr>
          <p:cNvPr id="646" name="Freeform: Shape 3"/>
          <p:cNvSpPr/>
          <p:nvPr/>
        </p:nvSpPr>
        <p:spPr>
          <a:xfrm>
            <a:off x="5216988" y="3259773"/>
            <a:ext cx="2077473" cy="2859358"/>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10">
              <a:grayscl/>
              <a:extLst>
                <a:ext uri="{BEBA8EAE-BF5A-486C-A8C5-ECC9F3942E4B}">
                  <a14:imgProps xmlns:a14="http://schemas.microsoft.com/office/drawing/2010/main">
                    <a14:imgLayer r:embed="rId11">
                      <a14:imgEffect>
                        <a14:colorTemperature colorTemp="11200"/>
                      </a14:imgEffect>
                      <a14:imgEffect>
                        <a14:saturation sat="0"/>
                      </a14:imgEffect>
                    </a14:imgLayer>
                  </a14:imgProps>
                </a:ext>
              </a:extLst>
            </a:blip>
            <a:srcRect/>
            <a:stretch>
              <a:fillRect l="-1" r="-196772"/>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335" name="Group 334"/>
          <p:cNvGrpSpPr/>
          <p:nvPr/>
        </p:nvGrpSpPr>
        <p:grpSpPr>
          <a:xfrm>
            <a:off x="5943271" y="3912140"/>
            <a:ext cx="956012" cy="789612"/>
            <a:chOff x="5895112" y="4653241"/>
            <a:chExt cx="2553945" cy="1351132"/>
          </a:xfrm>
        </p:grpSpPr>
        <p:grpSp>
          <p:nvGrpSpPr>
            <p:cNvPr id="336" name="Group 335"/>
            <p:cNvGrpSpPr/>
            <p:nvPr/>
          </p:nvGrpSpPr>
          <p:grpSpPr>
            <a:xfrm>
              <a:off x="5895112" y="4700790"/>
              <a:ext cx="2553945" cy="1303583"/>
              <a:chOff x="3734707" y="3021596"/>
              <a:chExt cx="4253880" cy="2526183"/>
            </a:xfrm>
          </p:grpSpPr>
          <p:sp>
            <p:nvSpPr>
              <p:cNvPr id="359"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0"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1"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2"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37" name="Picture 336"/>
            <p:cNvPicPr>
              <a:picLocks noChangeAspect="1"/>
            </p:cNvPicPr>
            <p:nvPr/>
          </p:nvPicPr>
          <p:blipFill>
            <a:blip r:embed="rId8"/>
            <a:stretch>
              <a:fillRect/>
            </a:stretch>
          </p:blipFill>
          <p:spPr>
            <a:xfrm>
              <a:off x="6436385" y="4653241"/>
              <a:ext cx="452803" cy="351588"/>
            </a:xfrm>
            <a:prstGeom prst="rect">
              <a:avLst/>
            </a:prstGeom>
          </p:spPr>
        </p:pic>
        <p:pic>
          <p:nvPicPr>
            <p:cNvPr id="338" name="Picture 337"/>
            <p:cNvPicPr>
              <a:picLocks noChangeAspect="1"/>
            </p:cNvPicPr>
            <p:nvPr/>
          </p:nvPicPr>
          <p:blipFill>
            <a:blip r:embed="rId8"/>
            <a:stretch>
              <a:fillRect/>
            </a:stretch>
          </p:blipFill>
          <p:spPr>
            <a:xfrm>
              <a:off x="6764417" y="4653241"/>
              <a:ext cx="452803" cy="351588"/>
            </a:xfrm>
            <a:prstGeom prst="rect">
              <a:avLst/>
            </a:prstGeom>
          </p:spPr>
        </p:pic>
        <p:pic>
          <p:nvPicPr>
            <p:cNvPr id="339" name="Picture 338"/>
            <p:cNvPicPr>
              <a:picLocks noChangeAspect="1"/>
            </p:cNvPicPr>
            <p:nvPr/>
          </p:nvPicPr>
          <p:blipFill>
            <a:blip r:embed="rId8"/>
            <a:stretch>
              <a:fillRect/>
            </a:stretch>
          </p:blipFill>
          <p:spPr>
            <a:xfrm>
              <a:off x="7420482" y="4653241"/>
              <a:ext cx="452803" cy="351588"/>
            </a:xfrm>
            <a:prstGeom prst="rect">
              <a:avLst/>
            </a:prstGeom>
          </p:spPr>
        </p:pic>
        <p:pic>
          <p:nvPicPr>
            <p:cNvPr id="340" name="Picture 339"/>
            <p:cNvPicPr>
              <a:picLocks noChangeAspect="1"/>
            </p:cNvPicPr>
            <p:nvPr/>
          </p:nvPicPr>
          <p:blipFill>
            <a:blip r:embed="rId8"/>
            <a:stretch>
              <a:fillRect/>
            </a:stretch>
          </p:blipFill>
          <p:spPr>
            <a:xfrm>
              <a:off x="6321203" y="4870694"/>
              <a:ext cx="452803" cy="351588"/>
            </a:xfrm>
            <a:prstGeom prst="rect">
              <a:avLst/>
            </a:prstGeom>
          </p:spPr>
        </p:pic>
        <p:pic>
          <p:nvPicPr>
            <p:cNvPr id="341" name="Picture 340"/>
            <p:cNvPicPr>
              <a:picLocks noChangeAspect="1"/>
            </p:cNvPicPr>
            <p:nvPr/>
          </p:nvPicPr>
          <p:blipFill>
            <a:blip r:embed="rId8"/>
            <a:stretch>
              <a:fillRect/>
            </a:stretch>
          </p:blipFill>
          <p:spPr>
            <a:xfrm>
              <a:off x="7092449" y="4653241"/>
              <a:ext cx="452803" cy="351588"/>
            </a:xfrm>
            <a:prstGeom prst="rect">
              <a:avLst/>
            </a:prstGeom>
          </p:spPr>
        </p:pic>
        <p:pic>
          <p:nvPicPr>
            <p:cNvPr id="342" name="Picture 341"/>
            <p:cNvPicPr>
              <a:picLocks noChangeAspect="1"/>
            </p:cNvPicPr>
            <p:nvPr/>
          </p:nvPicPr>
          <p:blipFill>
            <a:blip r:embed="rId8"/>
            <a:stretch>
              <a:fillRect/>
            </a:stretch>
          </p:blipFill>
          <p:spPr>
            <a:xfrm>
              <a:off x="6632529" y="4870694"/>
              <a:ext cx="452803" cy="351588"/>
            </a:xfrm>
            <a:prstGeom prst="rect">
              <a:avLst/>
            </a:prstGeom>
          </p:spPr>
        </p:pic>
        <p:pic>
          <p:nvPicPr>
            <p:cNvPr id="343" name="Picture 342"/>
            <p:cNvPicPr>
              <a:picLocks noChangeAspect="1"/>
            </p:cNvPicPr>
            <p:nvPr/>
          </p:nvPicPr>
          <p:blipFill>
            <a:blip r:embed="rId8"/>
            <a:stretch>
              <a:fillRect/>
            </a:stretch>
          </p:blipFill>
          <p:spPr>
            <a:xfrm>
              <a:off x="6943855" y="4870694"/>
              <a:ext cx="452803" cy="351588"/>
            </a:xfrm>
            <a:prstGeom prst="rect">
              <a:avLst/>
            </a:prstGeom>
          </p:spPr>
        </p:pic>
        <p:pic>
          <p:nvPicPr>
            <p:cNvPr id="344" name="Picture 343"/>
            <p:cNvPicPr>
              <a:picLocks noChangeAspect="1"/>
            </p:cNvPicPr>
            <p:nvPr/>
          </p:nvPicPr>
          <p:blipFill>
            <a:blip r:embed="rId8"/>
            <a:stretch>
              <a:fillRect/>
            </a:stretch>
          </p:blipFill>
          <p:spPr>
            <a:xfrm>
              <a:off x="7255181" y="4870694"/>
              <a:ext cx="452803" cy="351588"/>
            </a:xfrm>
            <a:prstGeom prst="rect">
              <a:avLst/>
            </a:prstGeom>
          </p:spPr>
        </p:pic>
        <p:pic>
          <p:nvPicPr>
            <p:cNvPr id="345" name="Picture 344"/>
            <p:cNvPicPr>
              <a:picLocks noChangeAspect="1"/>
            </p:cNvPicPr>
            <p:nvPr/>
          </p:nvPicPr>
          <p:blipFill>
            <a:blip r:embed="rId8"/>
            <a:stretch>
              <a:fillRect/>
            </a:stretch>
          </p:blipFill>
          <p:spPr>
            <a:xfrm>
              <a:off x="7566506" y="4870694"/>
              <a:ext cx="452803" cy="351588"/>
            </a:xfrm>
            <a:prstGeom prst="rect">
              <a:avLst/>
            </a:prstGeom>
          </p:spPr>
        </p:pic>
        <p:pic>
          <p:nvPicPr>
            <p:cNvPr id="346" name="Picture 345"/>
            <p:cNvPicPr>
              <a:picLocks noChangeAspect="1"/>
            </p:cNvPicPr>
            <p:nvPr/>
          </p:nvPicPr>
          <p:blipFill>
            <a:blip r:embed="rId8"/>
            <a:stretch>
              <a:fillRect/>
            </a:stretch>
          </p:blipFill>
          <p:spPr>
            <a:xfrm>
              <a:off x="6176883" y="5087960"/>
              <a:ext cx="452803" cy="351588"/>
            </a:xfrm>
            <a:prstGeom prst="rect">
              <a:avLst/>
            </a:prstGeom>
          </p:spPr>
        </p:pic>
        <p:pic>
          <p:nvPicPr>
            <p:cNvPr id="347" name="Picture 346"/>
            <p:cNvPicPr>
              <a:picLocks noChangeAspect="1"/>
            </p:cNvPicPr>
            <p:nvPr/>
          </p:nvPicPr>
          <p:blipFill>
            <a:blip r:embed="rId8"/>
            <a:stretch>
              <a:fillRect/>
            </a:stretch>
          </p:blipFill>
          <p:spPr>
            <a:xfrm>
              <a:off x="6491727" y="5087960"/>
              <a:ext cx="452803" cy="351588"/>
            </a:xfrm>
            <a:prstGeom prst="rect">
              <a:avLst/>
            </a:prstGeom>
          </p:spPr>
        </p:pic>
        <p:pic>
          <p:nvPicPr>
            <p:cNvPr id="348" name="Picture 347"/>
            <p:cNvPicPr>
              <a:picLocks noChangeAspect="1"/>
            </p:cNvPicPr>
            <p:nvPr/>
          </p:nvPicPr>
          <p:blipFill>
            <a:blip r:embed="rId8"/>
            <a:stretch>
              <a:fillRect/>
            </a:stretch>
          </p:blipFill>
          <p:spPr>
            <a:xfrm>
              <a:off x="6806571" y="5087960"/>
              <a:ext cx="452803" cy="351588"/>
            </a:xfrm>
            <a:prstGeom prst="rect">
              <a:avLst/>
            </a:prstGeom>
          </p:spPr>
        </p:pic>
        <p:pic>
          <p:nvPicPr>
            <p:cNvPr id="349" name="Picture 348"/>
            <p:cNvPicPr>
              <a:picLocks noChangeAspect="1"/>
            </p:cNvPicPr>
            <p:nvPr/>
          </p:nvPicPr>
          <p:blipFill>
            <a:blip r:embed="rId8"/>
            <a:stretch>
              <a:fillRect/>
            </a:stretch>
          </p:blipFill>
          <p:spPr>
            <a:xfrm>
              <a:off x="7121415" y="5087960"/>
              <a:ext cx="452803" cy="351588"/>
            </a:xfrm>
            <a:prstGeom prst="rect">
              <a:avLst/>
            </a:prstGeom>
          </p:spPr>
        </p:pic>
        <p:pic>
          <p:nvPicPr>
            <p:cNvPr id="350" name="Picture 349"/>
            <p:cNvPicPr>
              <a:picLocks noChangeAspect="1"/>
            </p:cNvPicPr>
            <p:nvPr/>
          </p:nvPicPr>
          <p:blipFill>
            <a:blip r:embed="rId8"/>
            <a:stretch>
              <a:fillRect/>
            </a:stretch>
          </p:blipFill>
          <p:spPr>
            <a:xfrm>
              <a:off x="7436259" y="5087960"/>
              <a:ext cx="452803" cy="351588"/>
            </a:xfrm>
            <a:prstGeom prst="rect">
              <a:avLst/>
            </a:prstGeom>
          </p:spPr>
        </p:pic>
        <p:pic>
          <p:nvPicPr>
            <p:cNvPr id="351" name="Picture 350"/>
            <p:cNvPicPr>
              <a:picLocks noChangeAspect="1"/>
            </p:cNvPicPr>
            <p:nvPr/>
          </p:nvPicPr>
          <p:blipFill>
            <a:blip r:embed="rId8"/>
            <a:stretch>
              <a:fillRect/>
            </a:stretch>
          </p:blipFill>
          <p:spPr>
            <a:xfrm>
              <a:off x="7751102" y="5087960"/>
              <a:ext cx="452803" cy="351588"/>
            </a:xfrm>
            <a:prstGeom prst="rect">
              <a:avLst/>
            </a:prstGeom>
          </p:spPr>
        </p:pic>
        <p:pic>
          <p:nvPicPr>
            <p:cNvPr id="352" name="Picture 351"/>
            <p:cNvPicPr>
              <a:picLocks noChangeAspect="1"/>
            </p:cNvPicPr>
            <p:nvPr/>
          </p:nvPicPr>
          <p:blipFill>
            <a:blip r:embed="rId8"/>
            <a:stretch>
              <a:fillRect/>
            </a:stretch>
          </p:blipFill>
          <p:spPr>
            <a:xfrm>
              <a:off x="5990726" y="5351212"/>
              <a:ext cx="452803" cy="351588"/>
            </a:xfrm>
            <a:prstGeom prst="rect">
              <a:avLst/>
            </a:prstGeom>
          </p:spPr>
        </p:pic>
        <p:pic>
          <p:nvPicPr>
            <p:cNvPr id="353" name="Picture 352"/>
            <p:cNvPicPr>
              <a:picLocks noChangeAspect="1"/>
            </p:cNvPicPr>
            <p:nvPr/>
          </p:nvPicPr>
          <p:blipFill>
            <a:blip r:embed="rId8"/>
            <a:stretch>
              <a:fillRect/>
            </a:stretch>
          </p:blipFill>
          <p:spPr>
            <a:xfrm>
              <a:off x="6312633" y="5351212"/>
              <a:ext cx="452803" cy="351588"/>
            </a:xfrm>
            <a:prstGeom prst="rect">
              <a:avLst/>
            </a:prstGeom>
          </p:spPr>
        </p:pic>
        <p:pic>
          <p:nvPicPr>
            <p:cNvPr id="354" name="Picture 353"/>
            <p:cNvPicPr>
              <a:picLocks noChangeAspect="1"/>
            </p:cNvPicPr>
            <p:nvPr/>
          </p:nvPicPr>
          <p:blipFill>
            <a:blip r:embed="rId8"/>
            <a:stretch>
              <a:fillRect/>
            </a:stretch>
          </p:blipFill>
          <p:spPr>
            <a:xfrm>
              <a:off x="6634540" y="5351212"/>
              <a:ext cx="452803" cy="351588"/>
            </a:xfrm>
            <a:prstGeom prst="rect">
              <a:avLst/>
            </a:prstGeom>
          </p:spPr>
        </p:pic>
        <p:pic>
          <p:nvPicPr>
            <p:cNvPr id="355" name="Picture 354"/>
            <p:cNvPicPr>
              <a:picLocks noChangeAspect="1"/>
            </p:cNvPicPr>
            <p:nvPr/>
          </p:nvPicPr>
          <p:blipFill>
            <a:blip r:embed="rId8"/>
            <a:stretch>
              <a:fillRect/>
            </a:stretch>
          </p:blipFill>
          <p:spPr>
            <a:xfrm>
              <a:off x="6956447" y="5351212"/>
              <a:ext cx="452803" cy="351588"/>
            </a:xfrm>
            <a:prstGeom prst="rect">
              <a:avLst/>
            </a:prstGeom>
          </p:spPr>
        </p:pic>
        <p:pic>
          <p:nvPicPr>
            <p:cNvPr id="356" name="Picture 355"/>
            <p:cNvPicPr>
              <a:picLocks noChangeAspect="1"/>
            </p:cNvPicPr>
            <p:nvPr/>
          </p:nvPicPr>
          <p:blipFill>
            <a:blip r:embed="rId8"/>
            <a:stretch>
              <a:fillRect/>
            </a:stretch>
          </p:blipFill>
          <p:spPr>
            <a:xfrm>
              <a:off x="7278354" y="5351212"/>
              <a:ext cx="452803" cy="351588"/>
            </a:xfrm>
            <a:prstGeom prst="rect">
              <a:avLst/>
            </a:prstGeom>
          </p:spPr>
        </p:pic>
        <p:pic>
          <p:nvPicPr>
            <p:cNvPr id="357" name="Picture 356"/>
            <p:cNvPicPr>
              <a:picLocks noChangeAspect="1"/>
            </p:cNvPicPr>
            <p:nvPr/>
          </p:nvPicPr>
          <p:blipFill>
            <a:blip r:embed="rId8"/>
            <a:stretch>
              <a:fillRect/>
            </a:stretch>
          </p:blipFill>
          <p:spPr>
            <a:xfrm>
              <a:off x="7600261" y="5351212"/>
              <a:ext cx="452803" cy="351588"/>
            </a:xfrm>
            <a:prstGeom prst="rect">
              <a:avLst/>
            </a:prstGeom>
          </p:spPr>
        </p:pic>
        <p:pic>
          <p:nvPicPr>
            <p:cNvPr id="358" name="Picture 357"/>
            <p:cNvPicPr>
              <a:picLocks noChangeAspect="1"/>
            </p:cNvPicPr>
            <p:nvPr/>
          </p:nvPicPr>
          <p:blipFill>
            <a:blip r:embed="rId8"/>
            <a:stretch>
              <a:fillRect/>
            </a:stretch>
          </p:blipFill>
          <p:spPr>
            <a:xfrm>
              <a:off x="7922169" y="5351212"/>
              <a:ext cx="452803" cy="351588"/>
            </a:xfrm>
            <a:prstGeom prst="rect">
              <a:avLst/>
            </a:prstGeom>
          </p:spPr>
        </p:pic>
      </p:grpSp>
      <p:grpSp>
        <p:nvGrpSpPr>
          <p:cNvPr id="391" name="Group 390"/>
          <p:cNvGrpSpPr/>
          <p:nvPr/>
        </p:nvGrpSpPr>
        <p:grpSpPr>
          <a:xfrm>
            <a:off x="1019492" y="3565162"/>
            <a:ext cx="752991" cy="398360"/>
            <a:chOff x="5895112" y="4653241"/>
            <a:chExt cx="2553945" cy="1351132"/>
          </a:xfrm>
        </p:grpSpPr>
        <p:grpSp>
          <p:nvGrpSpPr>
            <p:cNvPr id="392" name="Group 391"/>
            <p:cNvGrpSpPr/>
            <p:nvPr/>
          </p:nvGrpSpPr>
          <p:grpSpPr>
            <a:xfrm>
              <a:off x="5895112" y="4700790"/>
              <a:ext cx="2553945" cy="1303583"/>
              <a:chOff x="3734707" y="3021596"/>
              <a:chExt cx="4253880" cy="2526183"/>
            </a:xfrm>
          </p:grpSpPr>
          <p:sp>
            <p:nvSpPr>
              <p:cNvPr id="415"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6"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7"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18"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93" name="Picture 392"/>
            <p:cNvPicPr>
              <a:picLocks noChangeAspect="1"/>
            </p:cNvPicPr>
            <p:nvPr/>
          </p:nvPicPr>
          <p:blipFill>
            <a:blip r:embed="rId8"/>
            <a:stretch>
              <a:fillRect/>
            </a:stretch>
          </p:blipFill>
          <p:spPr>
            <a:xfrm>
              <a:off x="6436385" y="4653241"/>
              <a:ext cx="452803" cy="351588"/>
            </a:xfrm>
            <a:prstGeom prst="rect">
              <a:avLst/>
            </a:prstGeom>
          </p:spPr>
        </p:pic>
        <p:pic>
          <p:nvPicPr>
            <p:cNvPr id="394" name="Picture 393"/>
            <p:cNvPicPr>
              <a:picLocks noChangeAspect="1"/>
            </p:cNvPicPr>
            <p:nvPr/>
          </p:nvPicPr>
          <p:blipFill>
            <a:blip r:embed="rId8"/>
            <a:stretch>
              <a:fillRect/>
            </a:stretch>
          </p:blipFill>
          <p:spPr>
            <a:xfrm>
              <a:off x="6764417" y="4653241"/>
              <a:ext cx="452803" cy="351588"/>
            </a:xfrm>
            <a:prstGeom prst="rect">
              <a:avLst/>
            </a:prstGeom>
          </p:spPr>
        </p:pic>
        <p:pic>
          <p:nvPicPr>
            <p:cNvPr id="395" name="Picture 394"/>
            <p:cNvPicPr>
              <a:picLocks noChangeAspect="1"/>
            </p:cNvPicPr>
            <p:nvPr/>
          </p:nvPicPr>
          <p:blipFill>
            <a:blip r:embed="rId8"/>
            <a:stretch>
              <a:fillRect/>
            </a:stretch>
          </p:blipFill>
          <p:spPr>
            <a:xfrm>
              <a:off x="7420482" y="4653241"/>
              <a:ext cx="452803" cy="351588"/>
            </a:xfrm>
            <a:prstGeom prst="rect">
              <a:avLst/>
            </a:prstGeom>
          </p:spPr>
        </p:pic>
        <p:pic>
          <p:nvPicPr>
            <p:cNvPr id="396" name="Picture 395"/>
            <p:cNvPicPr>
              <a:picLocks noChangeAspect="1"/>
            </p:cNvPicPr>
            <p:nvPr/>
          </p:nvPicPr>
          <p:blipFill>
            <a:blip r:embed="rId8"/>
            <a:stretch>
              <a:fillRect/>
            </a:stretch>
          </p:blipFill>
          <p:spPr>
            <a:xfrm>
              <a:off x="6321203" y="4870694"/>
              <a:ext cx="452803" cy="351588"/>
            </a:xfrm>
            <a:prstGeom prst="rect">
              <a:avLst/>
            </a:prstGeom>
          </p:spPr>
        </p:pic>
        <p:pic>
          <p:nvPicPr>
            <p:cNvPr id="397" name="Picture 396"/>
            <p:cNvPicPr>
              <a:picLocks noChangeAspect="1"/>
            </p:cNvPicPr>
            <p:nvPr/>
          </p:nvPicPr>
          <p:blipFill>
            <a:blip r:embed="rId8"/>
            <a:stretch>
              <a:fillRect/>
            </a:stretch>
          </p:blipFill>
          <p:spPr>
            <a:xfrm>
              <a:off x="7092449" y="4653241"/>
              <a:ext cx="452803" cy="351588"/>
            </a:xfrm>
            <a:prstGeom prst="rect">
              <a:avLst/>
            </a:prstGeom>
          </p:spPr>
        </p:pic>
        <p:pic>
          <p:nvPicPr>
            <p:cNvPr id="398" name="Picture 397"/>
            <p:cNvPicPr>
              <a:picLocks noChangeAspect="1"/>
            </p:cNvPicPr>
            <p:nvPr/>
          </p:nvPicPr>
          <p:blipFill>
            <a:blip r:embed="rId8"/>
            <a:stretch>
              <a:fillRect/>
            </a:stretch>
          </p:blipFill>
          <p:spPr>
            <a:xfrm>
              <a:off x="6632529" y="4870694"/>
              <a:ext cx="452803" cy="351588"/>
            </a:xfrm>
            <a:prstGeom prst="rect">
              <a:avLst/>
            </a:prstGeom>
          </p:spPr>
        </p:pic>
        <p:pic>
          <p:nvPicPr>
            <p:cNvPr id="399" name="Picture 398"/>
            <p:cNvPicPr>
              <a:picLocks noChangeAspect="1"/>
            </p:cNvPicPr>
            <p:nvPr/>
          </p:nvPicPr>
          <p:blipFill>
            <a:blip r:embed="rId8"/>
            <a:stretch>
              <a:fillRect/>
            </a:stretch>
          </p:blipFill>
          <p:spPr>
            <a:xfrm>
              <a:off x="6943855" y="4870694"/>
              <a:ext cx="452803" cy="351588"/>
            </a:xfrm>
            <a:prstGeom prst="rect">
              <a:avLst/>
            </a:prstGeom>
          </p:spPr>
        </p:pic>
        <p:pic>
          <p:nvPicPr>
            <p:cNvPr id="400" name="Picture 399"/>
            <p:cNvPicPr>
              <a:picLocks noChangeAspect="1"/>
            </p:cNvPicPr>
            <p:nvPr/>
          </p:nvPicPr>
          <p:blipFill>
            <a:blip r:embed="rId8"/>
            <a:stretch>
              <a:fillRect/>
            </a:stretch>
          </p:blipFill>
          <p:spPr>
            <a:xfrm>
              <a:off x="7255181" y="4870694"/>
              <a:ext cx="452803" cy="351588"/>
            </a:xfrm>
            <a:prstGeom prst="rect">
              <a:avLst/>
            </a:prstGeom>
          </p:spPr>
        </p:pic>
        <p:pic>
          <p:nvPicPr>
            <p:cNvPr id="401" name="Picture 400"/>
            <p:cNvPicPr>
              <a:picLocks noChangeAspect="1"/>
            </p:cNvPicPr>
            <p:nvPr/>
          </p:nvPicPr>
          <p:blipFill>
            <a:blip r:embed="rId8"/>
            <a:stretch>
              <a:fillRect/>
            </a:stretch>
          </p:blipFill>
          <p:spPr>
            <a:xfrm>
              <a:off x="7566506" y="4870694"/>
              <a:ext cx="452803" cy="351588"/>
            </a:xfrm>
            <a:prstGeom prst="rect">
              <a:avLst/>
            </a:prstGeom>
          </p:spPr>
        </p:pic>
        <p:pic>
          <p:nvPicPr>
            <p:cNvPr id="402" name="Picture 401"/>
            <p:cNvPicPr>
              <a:picLocks noChangeAspect="1"/>
            </p:cNvPicPr>
            <p:nvPr/>
          </p:nvPicPr>
          <p:blipFill>
            <a:blip r:embed="rId8"/>
            <a:stretch>
              <a:fillRect/>
            </a:stretch>
          </p:blipFill>
          <p:spPr>
            <a:xfrm>
              <a:off x="6176883" y="5087960"/>
              <a:ext cx="452803" cy="351588"/>
            </a:xfrm>
            <a:prstGeom prst="rect">
              <a:avLst/>
            </a:prstGeom>
          </p:spPr>
        </p:pic>
        <p:pic>
          <p:nvPicPr>
            <p:cNvPr id="403" name="Picture 402"/>
            <p:cNvPicPr>
              <a:picLocks noChangeAspect="1"/>
            </p:cNvPicPr>
            <p:nvPr/>
          </p:nvPicPr>
          <p:blipFill>
            <a:blip r:embed="rId8"/>
            <a:stretch>
              <a:fillRect/>
            </a:stretch>
          </p:blipFill>
          <p:spPr>
            <a:xfrm>
              <a:off x="6491727" y="5087960"/>
              <a:ext cx="452803" cy="351588"/>
            </a:xfrm>
            <a:prstGeom prst="rect">
              <a:avLst/>
            </a:prstGeom>
          </p:spPr>
        </p:pic>
        <p:pic>
          <p:nvPicPr>
            <p:cNvPr id="404" name="Picture 403"/>
            <p:cNvPicPr>
              <a:picLocks noChangeAspect="1"/>
            </p:cNvPicPr>
            <p:nvPr/>
          </p:nvPicPr>
          <p:blipFill>
            <a:blip r:embed="rId8"/>
            <a:stretch>
              <a:fillRect/>
            </a:stretch>
          </p:blipFill>
          <p:spPr>
            <a:xfrm>
              <a:off x="6806571" y="5087960"/>
              <a:ext cx="452803" cy="351588"/>
            </a:xfrm>
            <a:prstGeom prst="rect">
              <a:avLst/>
            </a:prstGeom>
          </p:spPr>
        </p:pic>
        <p:pic>
          <p:nvPicPr>
            <p:cNvPr id="405" name="Picture 404"/>
            <p:cNvPicPr>
              <a:picLocks noChangeAspect="1"/>
            </p:cNvPicPr>
            <p:nvPr/>
          </p:nvPicPr>
          <p:blipFill>
            <a:blip r:embed="rId8"/>
            <a:stretch>
              <a:fillRect/>
            </a:stretch>
          </p:blipFill>
          <p:spPr>
            <a:xfrm>
              <a:off x="7121415" y="5087960"/>
              <a:ext cx="452803" cy="351588"/>
            </a:xfrm>
            <a:prstGeom prst="rect">
              <a:avLst/>
            </a:prstGeom>
          </p:spPr>
        </p:pic>
        <p:pic>
          <p:nvPicPr>
            <p:cNvPr id="406" name="Picture 405"/>
            <p:cNvPicPr>
              <a:picLocks noChangeAspect="1"/>
            </p:cNvPicPr>
            <p:nvPr/>
          </p:nvPicPr>
          <p:blipFill>
            <a:blip r:embed="rId8"/>
            <a:stretch>
              <a:fillRect/>
            </a:stretch>
          </p:blipFill>
          <p:spPr>
            <a:xfrm>
              <a:off x="7436259" y="5087960"/>
              <a:ext cx="452803" cy="351588"/>
            </a:xfrm>
            <a:prstGeom prst="rect">
              <a:avLst/>
            </a:prstGeom>
          </p:spPr>
        </p:pic>
        <p:pic>
          <p:nvPicPr>
            <p:cNvPr id="407" name="Picture 406"/>
            <p:cNvPicPr>
              <a:picLocks noChangeAspect="1"/>
            </p:cNvPicPr>
            <p:nvPr/>
          </p:nvPicPr>
          <p:blipFill>
            <a:blip r:embed="rId8"/>
            <a:stretch>
              <a:fillRect/>
            </a:stretch>
          </p:blipFill>
          <p:spPr>
            <a:xfrm>
              <a:off x="7751102" y="5087960"/>
              <a:ext cx="452803" cy="351588"/>
            </a:xfrm>
            <a:prstGeom prst="rect">
              <a:avLst/>
            </a:prstGeom>
          </p:spPr>
        </p:pic>
        <p:pic>
          <p:nvPicPr>
            <p:cNvPr id="408" name="Picture 407"/>
            <p:cNvPicPr>
              <a:picLocks noChangeAspect="1"/>
            </p:cNvPicPr>
            <p:nvPr/>
          </p:nvPicPr>
          <p:blipFill>
            <a:blip r:embed="rId8"/>
            <a:stretch>
              <a:fillRect/>
            </a:stretch>
          </p:blipFill>
          <p:spPr>
            <a:xfrm>
              <a:off x="5990726" y="5351212"/>
              <a:ext cx="452803" cy="351588"/>
            </a:xfrm>
            <a:prstGeom prst="rect">
              <a:avLst/>
            </a:prstGeom>
          </p:spPr>
        </p:pic>
        <p:pic>
          <p:nvPicPr>
            <p:cNvPr id="409" name="Picture 408"/>
            <p:cNvPicPr>
              <a:picLocks noChangeAspect="1"/>
            </p:cNvPicPr>
            <p:nvPr/>
          </p:nvPicPr>
          <p:blipFill>
            <a:blip r:embed="rId8"/>
            <a:stretch>
              <a:fillRect/>
            </a:stretch>
          </p:blipFill>
          <p:spPr>
            <a:xfrm>
              <a:off x="6312633" y="5351212"/>
              <a:ext cx="452803" cy="351588"/>
            </a:xfrm>
            <a:prstGeom prst="rect">
              <a:avLst/>
            </a:prstGeom>
          </p:spPr>
        </p:pic>
        <p:pic>
          <p:nvPicPr>
            <p:cNvPr id="410" name="Picture 409"/>
            <p:cNvPicPr>
              <a:picLocks noChangeAspect="1"/>
            </p:cNvPicPr>
            <p:nvPr/>
          </p:nvPicPr>
          <p:blipFill>
            <a:blip r:embed="rId8"/>
            <a:stretch>
              <a:fillRect/>
            </a:stretch>
          </p:blipFill>
          <p:spPr>
            <a:xfrm>
              <a:off x="6634540" y="5351212"/>
              <a:ext cx="452803" cy="351588"/>
            </a:xfrm>
            <a:prstGeom prst="rect">
              <a:avLst/>
            </a:prstGeom>
          </p:spPr>
        </p:pic>
        <p:pic>
          <p:nvPicPr>
            <p:cNvPr id="411" name="Picture 410"/>
            <p:cNvPicPr>
              <a:picLocks noChangeAspect="1"/>
            </p:cNvPicPr>
            <p:nvPr/>
          </p:nvPicPr>
          <p:blipFill>
            <a:blip r:embed="rId8"/>
            <a:stretch>
              <a:fillRect/>
            </a:stretch>
          </p:blipFill>
          <p:spPr>
            <a:xfrm>
              <a:off x="6956447" y="5351212"/>
              <a:ext cx="452803" cy="351588"/>
            </a:xfrm>
            <a:prstGeom prst="rect">
              <a:avLst/>
            </a:prstGeom>
          </p:spPr>
        </p:pic>
        <p:pic>
          <p:nvPicPr>
            <p:cNvPr id="412" name="Picture 411"/>
            <p:cNvPicPr>
              <a:picLocks noChangeAspect="1"/>
            </p:cNvPicPr>
            <p:nvPr/>
          </p:nvPicPr>
          <p:blipFill>
            <a:blip r:embed="rId8"/>
            <a:stretch>
              <a:fillRect/>
            </a:stretch>
          </p:blipFill>
          <p:spPr>
            <a:xfrm>
              <a:off x="7278354" y="5351212"/>
              <a:ext cx="452803" cy="351588"/>
            </a:xfrm>
            <a:prstGeom prst="rect">
              <a:avLst/>
            </a:prstGeom>
          </p:spPr>
        </p:pic>
        <p:pic>
          <p:nvPicPr>
            <p:cNvPr id="413" name="Picture 412"/>
            <p:cNvPicPr>
              <a:picLocks noChangeAspect="1"/>
            </p:cNvPicPr>
            <p:nvPr/>
          </p:nvPicPr>
          <p:blipFill>
            <a:blip r:embed="rId8"/>
            <a:stretch>
              <a:fillRect/>
            </a:stretch>
          </p:blipFill>
          <p:spPr>
            <a:xfrm>
              <a:off x="7600261" y="5351212"/>
              <a:ext cx="452803" cy="351588"/>
            </a:xfrm>
            <a:prstGeom prst="rect">
              <a:avLst/>
            </a:prstGeom>
          </p:spPr>
        </p:pic>
        <p:pic>
          <p:nvPicPr>
            <p:cNvPr id="414" name="Picture 413"/>
            <p:cNvPicPr>
              <a:picLocks noChangeAspect="1"/>
            </p:cNvPicPr>
            <p:nvPr/>
          </p:nvPicPr>
          <p:blipFill>
            <a:blip r:embed="rId8"/>
            <a:stretch>
              <a:fillRect/>
            </a:stretch>
          </p:blipFill>
          <p:spPr>
            <a:xfrm>
              <a:off x="7922169" y="5351212"/>
              <a:ext cx="452803" cy="351588"/>
            </a:xfrm>
            <a:prstGeom prst="rect">
              <a:avLst/>
            </a:prstGeom>
          </p:spPr>
        </p:pic>
      </p:grpSp>
      <p:grpSp>
        <p:nvGrpSpPr>
          <p:cNvPr id="657" name="Group 656">
            <a:extLst>
              <a:ext uri="{FF2B5EF4-FFF2-40B4-BE49-F238E27FC236}">
                <a16:creationId xmlns:a16="http://schemas.microsoft.com/office/drawing/2014/main" id="{D2F51E0E-2989-4857-A6F8-F4FBA734E555}"/>
              </a:ext>
            </a:extLst>
          </p:cNvPr>
          <p:cNvGrpSpPr/>
          <p:nvPr/>
        </p:nvGrpSpPr>
        <p:grpSpPr>
          <a:xfrm>
            <a:off x="3721185" y="6262826"/>
            <a:ext cx="258306" cy="312667"/>
            <a:chOff x="3312043" y="4084938"/>
            <a:chExt cx="189762" cy="211269"/>
          </a:xfrm>
        </p:grpSpPr>
        <p:sp>
          <p:nvSpPr>
            <p:cNvPr id="695" name="Chord 694">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96" name="Chord 695">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658" name="Flowchart: Manual Operation 26">
            <a:extLst>
              <a:ext uri="{FF2B5EF4-FFF2-40B4-BE49-F238E27FC236}">
                <a16:creationId xmlns:a16="http://schemas.microsoft.com/office/drawing/2014/main" id="{A5F05AE2-D9C4-4144-B622-7BFF032F4DCA}"/>
              </a:ext>
            </a:extLst>
          </p:cNvPr>
          <p:cNvSpPr/>
          <p:nvPr/>
        </p:nvSpPr>
        <p:spPr>
          <a:xfrm rot="21326916" flipV="1">
            <a:off x="3635280" y="5411410"/>
            <a:ext cx="324127" cy="9701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659" name="Group 658">
            <a:extLst>
              <a:ext uri="{FF2B5EF4-FFF2-40B4-BE49-F238E27FC236}">
                <a16:creationId xmlns:a16="http://schemas.microsoft.com/office/drawing/2014/main" id="{A84A22F0-8884-4334-B2AA-2A58106B4576}"/>
              </a:ext>
            </a:extLst>
          </p:cNvPr>
          <p:cNvGrpSpPr/>
          <p:nvPr/>
        </p:nvGrpSpPr>
        <p:grpSpPr>
          <a:xfrm>
            <a:off x="3304809" y="6239016"/>
            <a:ext cx="258306" cy="312667"/>
            <a:chOff x="3312043" y="4084938"/>
            <a:chExt cx="189762" cy="211269"/>
          </a:xfrm>
        </p:grpSpPr>
        <p:sp>
          <p:nvSpPr>
            <p:cNvPr id="693" name="Chord 692">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94" name="Chord 693">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661" name="Oval 660">
            <a:extLst>
              <a:ext uri="{FF2B5EF4-FFF2-40B4-BE49-F238E27FC236}">
                <a16:creationId xmlns:a16="http://schemas.microsoft.com/office/drawing/2014/main" id="{B0A2CECB-07BA-49A0-8A3C-9AE626A91F42}"/>
              </a:ext>
            </a:extLst>
          </p:cNvPr>
          <p:cNvSpPr/>
          <p:nvPr/>
        </p:nvSpPr>
        <p:spPr>
          <a:xfrm>
            <a:off x="3121171" y="3703649"/>
            <a:ext cx="144308" cy="317783"/>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62" name="Oval 661">
            <a:extLst>
              <a:ext uri="{FF2B5EF4-FFF2-40B4-BE49-F238E27FC236}">
                <a16:creationId xmlns:a16="http://schemas.microsoft.com/office/drawing/2014/main" id="{D4E25FFE-8E2D-44AE-9FE9-F89011C20DE1}"/>
              </a:ext>
            </a:extLst>
          </p:cNvPr>
          <p:cNvSpPr/>
          <p:nvPr/>
        </p:nvSpPr>
        <p:spPr>
          <a:xfrm>
            <a:off x="4020866" y="3693843"/>
            <a:ext cx="144308" cy="317783"/>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3" name="Flowchart: Off-page Connector 662">
            <a:extLst>
              <a:ext uri="{FF2B5EF4-FFF2-40B4-BE49-F238E27FC236}">
                <a16:creationId xmlns:a16="http://schemas.microsoft.com/office/drawing/2014/main" id="{FD9BBEEC-2E7F-4644-9B7D-AFE4AD4590B3}"/>
              </a:ext>
            </a:extLst>
          </p:cNvPr>
          <p:cNvSpPr/>
          <p:nvPr/>
        </p:nvSpPr>
        <p:spPr>
          <a:xfrm>
            <a:off x="3515769" y="4246055"/>
            <a:ext cx="259313" cy="33831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4" name="Oval 663">
            <a:extLst>
              <a:ext uri="{FF2B5EF4-FFF2-40B4-BE49-F238E27FC236}">
                <a16:creationId xmlns:a16="http://schemas.microsoft.com/office/drawing/2014/main" id="{BAEA32EF-1694-4CAA-9ECB-C849A3E4BE3E}"/>
              </a:ext>
            </a:extLst>
          </p:cNvPr>
          <p:cNvSpPr/>
          <p:nvPr/>
        </p:nvSpPr>
        <p:spPr>
          <a:xfrm>
            <a:off x="3184306" y="3231109"/>
            <a:ext cx="901951" cy="1127719"/>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5" name="Flowchart: Terminator 664">
            <a:extLst>
              <a:ext uri="{FF2B5EF4-FFF2-40B4-BE49-F238E27FC236}">
                <a16:creationId xmlns:a16="http://schemas.microsoft.com/office/drawing/2014/main" id="{85A3D02B-A40B-4A98-B563-F1C5AD148CE1}"/>
              </a:ext>
            </a:extLst>
          </p:cNvPr>
          <p:cNvSpPr/>
          <p:nvPr/>
        </p:nvSpPr>
        <p:spPr>
          <a:xfrm rot="1600366">
            <a:off x="3028968" y="4687894"/>
            <a:ext cx="176205" cy="551470"/>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7" name="Flowchart: Delay 666">
            <a:extLst>
              <a:ext uri="{FF2B5EF4-FFF2-40B4-BE49-F238E27FC236}">
                <a16:creationId xmlns:a16="http://schemas.microsoft.com/office/drawing/2014/main" id="{EE0ECD34-0A07-4DBA-963F-38208DCF7C3E}"/>
              </a:ext>
            </a:extLst>
          </p:cNvPr>
          <p:cNvSpPr/>
          <p:nvPr/>
        </p:nvSpPr>
        <p:spPr>
          <a:xfrm rot="2022916" flipH="1">
            <a:off x="3130158" y="4442564"/>
            <a:ext cx="250291" cy="509338"/>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68" name="Moon 667">
            <a:extLst>
              <a:ext uri="{FF2B5EF4-FFF2-40B4-BE49-F238E27FC236}">
                <a16:creationId xmlns:a16="http://schemas.microsoft.com/office/drawing/2014/main" id="{EA52A64C-28A1-4D18-B731-CF2BA46EB004}"/>
              </a:ext>
            </a:extLst>
          </p:cNvPr>
          <p:cNvSpPr/>
          <p:nvPr/>
        </p:nvSpPr>
        <p:spPr>
          <a:xfrm rot="16200000">
            <a:off x="3604024" y="4031261"/>
            <a:ext cx="125843" cy="308086"/>
          </a:xfrm>
          <a:prstGeom prst="moon">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9" name="Oval 668">
            <a:extLst>
              <a:ext uri="{FF2B5EF4-FFF2-40B4-BE49-F238E27FC236}">
                <a16:creationId xmlns:a16="http://schemas.microsoft.com/office/drawing/2014/main" id="{7D340E45-6A9B-414B-B6A5-20EB4C584112}"/>
              </a:ext>
            </a:extLst>
          </p:cNvPr>
          <p:cNvSpPr/>
          <p:nvPr/>
        </p:nvSpPr>
        <p:spPr>
          <a:xfrm rot="21284756">
            <a:off x="3341623" y="3735362"/>
            <a:ext cx="198399" cy="256032"/>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0" name="Oval 669">
            <a:extLst>
              <a:ext uri="{FF2B5EF4-FFF2-40B4-BE49-F238E27FC236}">
                <a16:creationId xmlns:a16="http://schemas.microsoft.com/office/drawing/2014/main" id="{5CB3CC56-ECEF-4E3A-AEFB-E12F52CE04B1}"/>
              </a:ext>
            </a:extLst>
          </p:cNvPr>
          <p:cNvSpPr/>
          <p:nvPr/>
        </p:nvSpPr>
        <p:spPr>
          <a:xfrm>
            <a:off x="3405258" y="3803654"/>
            <a:ext cx="62233" cy="9144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1" name="Oval 670">
            <a:extLst>
              <a:ext uri="{FF2B5EF4-FFF2-40B4-BE49-F238E27FC236}">
                <a16:creationId xmlns:a16="http://schemas.microsoft.com/office/drawing/2014/main" id="{2A7F5581-8FAA-441F-801A-E9F72A0D3926}"/>
              </a:ext>
            </a:extLst>
          </p:cNvPr>
          <p:cNvSpPr/>
          <p:nvPr/>
        </p:nvSpPr>
        <p:spPr>
          <a:xfrm rot="315244" flipH="1">
            <a:off x="3756146" y="3725167"/>
            <a:ext cx="198399" cy="256032"/>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2" name="Oval 671">
            <a:extLst>
              <a:ext uri="{FF2B5EF4-FFF2-40B4-BE49-F238E27FC236}">
                <a16:creationId xmlns:a16="http://schemas.microsoft.com/office/drawing/2014/main" id="{72359F31-C82A-4FA8-AD40-ACE6DE22678D}"/>
              </a:ext>
            </a:extLst>
          </p:cNvPr>
          <p:cNvSpPr/>
          <p:nvPr/>
        </p:nvSpPr>
        <p:spPr>
          <a:xfrm>
            <a:off x="3815920" y="3803654"/>
            <a:ext cx="62233" cy="9144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3" name="Flowchart: Terminator 672">
            <a:extLst>
              <a:ext uri="{FF2B5EF4-FFF2-40B4-BE49-F238E27FC236}">
                <a16:creationId xmlns:a16="http://schemas.microsoft.com/office/drawing/2014/main" id="{7C484F2E-69CE-4C5C-A3C0-C23A26BAE25B}"/>
              </a:ext>
            </a:extLst>
          </p:cNvPr>
          <p:cNvSpPr/>
          <p:nvPr/>
        </p:nvSpPr>
        <p:spPr>
          <a:xfrm rot="21216315">
            <a:off x="3328613" y="3653803"/>
            <a:ext cx="187156" cy="67661"/>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05" name="Freeform: Shape 316">
            <a:extLst>
              <a:ext uri="{FF2B5EF4-FFF2-40B4-BE49-F238E27FC236}">
                <a16:creationId xmlns:a16="http://schemas.microsoft.com/office/drawing/2014/main" id="{EF4DFFFC-80E8-45A2-BC62-BA4A11297077}"/>
              </a:ext>
            </a:extLst>
          </p:cNvPr>
          <p:cNvSpPr/>
          <p:nvPr/>
        </p:nvSpPr>
        <p:spPr>
          <a:xfrm rot="6783804" flipH="1">
            <a:off x="3895663" y="5281159"/>
            <a:ext cx="175855" cy="20029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ACC82"/>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4" name="Flowchart: Terminator 673">
            <a:extLst>
              <a:ext uri="{FF2B5EF4-FFF2-40B4-BE49-F238E27FC236}">
                <a16:creationId xmlns:a16="http://schemas.microsoft.com/office/drawing/2014/main" id="{028806ED-6CB5-498E-AECB-72EBD4330126}"/>
              </a:ext>
            </a:extLst>
          </p:cNvPr>
          <p:cNvSpPr/>
          <p:nvPr/>
        </p:nvSpPr>
        <p:spPr>
          <a:xfrm rot="174846">
            <a:off x="3780338" y="3659366"/>
            <a:ext cx="187156" cy="67661"/>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5" name="Moon 674">
            <a:extLst>
              <a:ext uri="{FF2B5EF4-FFF2-40B4-BE49-F238E27FC236}">
                <a16:creationId xmlns:a16="http://schemas.microsoft.com/office/drawing/2014/main" id="{A3CE1E63-F94E-4F74-BA7E-C669C8BA67A0}"/>
              </a:ext>
            </a:extLst>
          </p:cNvPr>
          <p:cNvSpPr/>
          <p:nvPr/>
        </p:nvSpPr>
        <p:spPr>
          <a:xfrm rot="5400000">
            <a:off x="3326004" y="2932322"/>
            <a:ext cx="661001" cy="926533"/>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76" name="Moon 675">
            <a:extLst>
              <a:ext uri="{FF2B5EF4-FFF2-40B4-BE49-F238E27FC236}">
                <a16:creationId xmlns:a16="http://schemas.microsoft.com/office/drawing/2014/main" id="{C5F6087D-88C5-4DFB-95E5-3433BAA07A47}"/>
              </a:ext>
            </a:extLst>
          </p:cNvPr>
          <p:cNvSpPr/>
          <p:nvPr/>
        </p:nvSpPr>
        <p:spPr>
          <a:xfrm rot="5400000">
            <a:off x="3398624" y="3016789"/>
            <a:ext cx="475292" cy="903930"/>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81" name="Flowchart: Manual Operation 26">
            <a:extLst>
              <a:ext uri="{FF2B5EF4-FFF2-40B4-BE49-F238E27FC236}">
                <a16:creationId xmlns:a16="http://schemas.microsoft.com/office/drawing/2014/main" id="{BDCD1D36-08DD-486B-961A-5191415FAD5E}"/>
              </a:ext>
            </a:extLst>
          </p:cNvPr>
          <p:cNvSpPr/>
          <p:nvPr/>
        </p:nvSpPr>
        <p:spPr>
          <a:xfrm rot="230863" flipV="1">
            <a:off x="3300653" y="5415717"/>
            <a:ext cx="324127" cy="9701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7" name="Freeform: Shape 233">
            <a:extLst>
              <a:ext uri="{FF2B5EF4-FFF2-40B4-BE49-F238E27FC236}">
                <a16:creationId xmlns:a16="http://schemas.microsoft.com/office/drawing/2014/main" id="{C94ECD4F-4B64-4300-9086-5F28B5B306BA}"/>
              </a:ext>
            </a:extLst>
          </p:cNvPr>
          <p:cNvSpPr/>
          <p:nvPr/>
        </p:nvSpPr>
        <p:spPr>
          <a:xfrm rot="14816196">
            <a:off x="3164241" y="5297731"/>
            <a:ext cx="212655" cy="20538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0" name="Rectangle: Single Corner Snipped 29">
            <a:extLst>
              <a:ext uri="{FF2B5EF4-FFF2-40B4-BE49-F238E27FC236}">
                <a16:creationId xmlns:a16="http://schemas.microsoft.com/office/drawing/2014/main" id="{C76E088E-E943-4AF6-A881-8E68721597CF}"/>
              </a:ext>
            </a:extLst>
          </p:cNvPr>
          <p:cNvSpPr/>
          <p:nvPr/>
        </p:nvSpPr>
        <p:spPr>
          <a:xfrm flipH="1">
            <a:off x="3287306" y="4520945"/>
            <a:ext cx="659868" cy="952545"/>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7" name="Oval 676">
            <a:extLst>
              <a:ext uri="{FF2B5EF4-FFF2-40B4-BE49-F238E27FC236}">
                <a16:creationId xmlns:a16="http://schemas.microsoft.com/office/drawing/2014/main" id="{ED358811-0D45-4E75-8A31-C348F5D7D386}"/>
              </a:ext>
            </a:extLst>
          </p:cNvPr>
          <p:cNvSpPr/>
          <p:nvPr/>
        </p:nvSpPr>
        <p:spPr>
          <a:xfrm>
            <a:off x="3463998" y="3109363"/>
            <a:ext cx="357953" cy="151350"/>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79" name="Right Triangle 678">
            <a:extLst>
              <a:ext uri="{FF2B5EF4-FFF2-40B4-BE49-F238E27FC236}">
                <a16:creationId xmlns:a16="http://schemas.microsoft.com/office/drawing/2014/main" id="{82E62BB4-7D8F-47BD-BECF-E0FE30CC8110}"/>
              </a:ext>
            </a:extLst>
          </p:cNvPr>
          <p:cNvSpPr/>
          <p:nvPr/>
        </p:nvSpPr>
        <p:spPr>
          <a:xfrm rot="8699319">
            <a:off x="3388938" y="4438984"/>
            <a:ext cx="193679" cy="22621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0" name="Right Triangle 679">
            <a:extLst>
              <a:ext uri="{FF2B5EF4-FFF2-40B4-BE49-F238E27FC236}">
                <a16:creationId xmlns:a16="http://schemas.microsoft.com/office/drawing/2014/main" id="{566655E1-452D-474C-B8D7-97195570FF00}"/>
              </a:ext>
            </a:extLst>
          </p:cNvPr>
          <p:cNvSpPr/>
          <p:nvPr/>
        </p:nvSpPr>
        <p:spPr>
          <a:xfrm rot="12900681" flipH="1">
            <a:off x="3714315" y="4438984"/>
            <a:ext cx="193679" cy="22621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3" name="Flowchart: Terminator 682">
            <a:extLst>
              <a:ext uri="{FF2B5EF4-FFF2-40B4-BE49-F238E27FC236}">
                <a16:creationId xmlns:a16="http://schemas.microsoft.com/office/drawing/2014/main" id="{B92759B3-0AE9-4B26-8D3E-920D555A37BD}"/>
              </a:ext>
            </a:extLst>
          </p:cNvPr>
          <p:cNvSpPr/>
          <p:nvPr/>
        </p:nvSpPr>
        <p:spPr>
          <a:xfrm rot="18705810" flipH="1">
            <a:off x="3037530" y="5111914"/>
            <a:ext cx="109620" cy="324953"/>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84" name="Flowchart: Connector 683">
            <a:extLst>
              <a:ext uri="{FF2B5EF4-FFF2-40B4-BE49-F238E27FC236}">
                <a16:creationId xmlns:a16="http://schemas.microsoft.com/office/drawing/2014/main" id="{77DE7E81-D2CA-4E4C-BAE2-269FDBCD7573}"/>
              </a:ext>
            </a:extLst>
          </p:cNvPr>
          <p:cNvSpPr/>
          <p:nvPr/>
        </p:nvSpPr>
        <p:spPr>
          <a:xfrm>
            <a:off x="3605152" y="4634281"/>
            <a:ext cx="62233" cy="676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306" name="Flowchart: Terminator 305">
            <a:extLst>
              <a:ext uri="{FF2B5EF4-FFF2-40B4-BE49-F238E27FC236}">
                <a16:creationId xmlns:a16="http://schemas.microsoft.com/office/drawing/2014/main" id="{09E05B05-9199-43E8-ACE3-C7D638FC3087}"/>
              </a:ext>
            </a:extLst>
          </p:cNvPr>
          <p:cNvSpPr/>
          <p:nvPr/>
        </p:nvSpPr>
        <p:spPr>
          <a:xfrm rot="20117960" flipH="1">
            <a:off x="4032232" y="4575361"/>
            <a:ext cx="164998" cy="627661"/>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65" name="Flowchart: Delay 364">
            <a:extLst>
              <a:ext uri="{FF2B5EF4-FFF2-40B4-BE49-F238E27FC236}">
                <a16:creationId xmlns:a16="http://schemas.microsoft.com/office/drawing/2014/main" id="{C314DAAF-CDE6-4406-87B4-FB961CAE1AA7}"/>
              </a:ext>
            </a:extLst>
          </p:cNvPr>
          <p:cNvSpPr/>
          <p:nvPr/>
        </p:nvSpPr>
        <p:spPr>
          <a:xfrm rot="19976169">
            <a:off x="3895401" y="4465572"/>
            <a:ext cx="230618" cy="435994"/>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85" name="Flowchart: Connector 684">
            <a:extLst>
              <a:ext uri="{FF2B5EF4-FFF2-40B4-BE49-F238E27FC236}">
                <a16:creationId xmlns:a16="http://schemas.microsoft.com/office/drawing/2014/main" id="{9365047C-7777-4B04-8270-A867C4043140}"/>
              </a:ext>
            </a:extLst>
          </p:cNvPr>
          <p:cNvSpPr/>
          <p:nvPr/>
        </p:nvSpPr>
        <p:spPr>
          <a:xfrm>
            <a:off x="3605152" y="4732288"/>
            <a:ext cx="62233" cy="676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686" name="Group 685">
            <a:extLst>
              <a:ext uri="{FF2B5EF4-FFF2-40B4-BE49-F238E27FC236}">
                <a16:creationId xmlns:a16="http://schemas.microsoft.com/office/drawing/2014/main" id="{57478DDF-D2F3-477B-A381-5D4627CA30C1}"/>
              </a:ext>
            </a:extLst>
          </p:cNvPr>
          <p:cNvGrpSpPr/>
          <p:nvPr/>
        </p:nvGrpSpPr>
        <p:grpSpPr>
          <a:xfrm>
            <a:off x="3723372" y="4565014"/>
            <a:ext cx="253934" cy="405292"/>
            <a:chOff x="859632" y="2338402"/>
            <a:chExt cx="571500" cy="788345"/>
          </a:xfrm>
        </p:grpSpPr>
        <p:sp>
          <p:nvSpPr>
            <p:cNvPr id="691" name="Rectangle 690">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692" name="Picture 691">
              <a:extLst>
                <a:ext uri="{FF2B5EF4-FFF2-40B4-BE49-F238E27FC236}">
                  <a16:creationId xmlns:a16="http://schemas.microsoft.com/office/drawing/2014/main" id="{2EC6A947-1DE8-4CFA-8B1B-E378A90969AD}"/>
                </a:ext>
              </a:extLst>
            </p:cNvPr>
            <p:cNvPicPr>
              <a:picLocks noChangeAspect="1"/>
            </p:cNvPicPr>
            <p:nvPr/>
          </p:nvPicPr>
          <p:blipFill>
            <a:blip r:embed="rId4" cstate="print">
              <a:extLst>
                <a:ext uri="{BEBA8EAE-BF5A-486C-A8C5-ECC9F3942E4B}">
                  <a14:imgProps xmlns:a14="http://schemas.microsoft.com/office/drawing/2010/main">
                    <a14:imgLayer r:embed="rId12">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363" name="Flowchart: Terminator 362">
            <a:extLst>
              <a:ext uri="{FF2B5EF4-FFF2-40B4-BE49-F238E27FC236}">
                <a16:creationId xmlns:a16="http://schemas.microsoft.com/office/drawing/2014/main" id="{ECB3F24C-07F1-450C-BE6A-B0AC442015A8}"/>
              </a:ext>
            </a:extLst>
          </p:cNvPr>
          <p:cNvSpPr/>
          <p:nvPr/>
        </p:nvSpPr>
        <p:spPr>
          <a:xfrm rot="2894190">
            <a:off x="4096232" y="5076838"/>
            <a:ext cx="113826" cy="32998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Heart 5"/>
          <p:cNvSpPr/>
          <p:nvPr/>
        </p:nvSpPr>
        <p:spPr>
          <a:xfrm flipV="1">
            <a:off x="3618320" y="3940909"/>
            <a:ext cx="91440" cy="120690"/>
          </a:xfrm>
          <a:prstGeom prst="heart">
            <a:avLst/>
          </a:prstGeom>
          <a:solidFill>
            <a:srgbClr val="FFCC9B">
              <a:alpha val="79000"/>
            </a:srgbClr>
          </a:solidFill>
          <a:ln w="3175">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Rectangle 303">
            <a:extLst>
              <a:ext uri="{FF2B5EF4-FFF2-40B4-BE49-F238E27FC236}">
                <a16:creationId xmlns:a16="http://schemas.microsoft.com/office/drawing/2014/main" id="{E4456E1F-7BD3-4FD6-8878-703B14FDD3EB}"/>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6" name="Freeform: Shape 36">
            <a:extLst>
              <a:ext uri="{FF2B5EF4-FFF2-40B4-BE49-F238E27FC236}">
                <a16:creationId xmlns:a16="http://schemas.microsoft.com/office/drawing/2014/main" id="{54AA2247-1739-490E-82BE-A7C3A4B6B432}"/>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67" name="Picture 366">
            <a:extLst>
              <a:ext uri="{FF2B5EF4-FFF2-40B4-BE49-F238E27FC236}">
                <a16:creationId xmlns:a16="http://schemas.microsoft.com/office/drawing/2014/main" id="{3C9A6252-0F07-409D-9D91-4CF3074DBFAF}"/>
              </a:ext>
            </a:extLst>
          </p:cNvPr>
          <p:cNvPicPr>
            <a:picLocks noChangeAspect="1"/>
          </p:cNvPicPr>
          <p:nvPr/>
        </p:nvPicPr>
        <p:blipFill rotWithShape="1">
          <a:blip r:embed="rId13"/>
          <a:srcRect r="79017"/>
          <a:stretch/>
        </p:blipFill>
        <p:spPr>
          <a:xfrm>
            <a:off x="4082960" y="-17697"/>
            <a:ext cx="1326585" cy="1011228"/>
          </a:xfrm>
          <a:prstGeom prst="rect">
            <a:avLst/>
          </a:prstGeom>
        </p:spPr>
      </p:pic>
      <p:sp>
        <p:nvSpPr>
          <p:cNvPr id="368" name="Title 1">
            <a:extLst>
              <a:ext uri="{FF2B5EF4-FFF2-40B4-BE49-F238E27FC236}">
                <a16:creationId xmlns:a16="http://schemas.microsoft.com/office/drawing/2014/main" id="{8B868236-8BF3-4ED2-9685-8E6454CE20A9}"/>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369" name="Picture 368">
            <a:extLst>
              <a:ext uri="{FF2B5EF4-FFF2-40B4-BE49-F238E27FC236}">
                <a16:creationId xmlns:a16="http://schemas.microsoft.com/office/drawing/2014/main" id="{892F8CD1-7182-4050-9A86-A2F222CE63DC}"/>
              </a:ext>
            </a:extLst>
          </p:cNvPr>
          <p:cNvPicPr>
            <a:picLocks noChangeAspect="1"/>
          </p:cNvPicPr>
          <p:nvPr/>
        </p:nvPicPr>
        <p:blipFill rotWithShape="1">
          <a:blip r:embed="rId13"/>
          <a:srcRect r="79017"/>
          <a:stretch/>
        </p:blipFill>
        <p:spPr>
          <a:xfrm flipV="1">
            <a:off x="7862893" y="-5976"/>
            <a:ext cx="1326585" cy="944962"/>
          </a:xfrm>
          <a:prstGeom prst="rect">
            <a:avLst/>
          </a:prstGeom>
        </p:spPr>
      </p:pic>
      <p:sp>
        <p:nvSpPr>
          <p:cNvPr id="370" name="Rectangle 369">
            <a:extLst>
              <a:ext uri="{FF2B5EF4-FFF2-40B4-BE49-F238E27FC236}">
                <a16:creationId xmlns:a16="http://schemas.microsoft.com/office/drawing/2014/main" id="{9730B0E2-E2D3-4820-ADA6-0BA21EA76E97}"/>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1" name="Freeform: Shape 36">
            <a:extLst>
              <a:ext uri="{FF2B5EF4-FFF2-40B4-BE49-F238E27FC236}">
                <a16:creationId xmlns:a16="http://schemas.microsoft.com/office/drawing/2014/main" id="{26D08359-9E17-413A-A69F-ACC386B80F92}"/>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72" name="Picture 371">
            <a:extLst>
              <a:ext uri="{FF2B5EF4-FFF2-40B4-BE49-F238E27FC236}">
                <a16:creationId xmlns:a16="http://schemas.microsoft.com/office/drawing/2014/main" id="{31E68BA0-B3C2-475A-9AD3-FA87D5B216D1}"/>
              </a:ext>
            </a:extLst>
          </p:cNvPr>
          <p:cNvPicPr>
            <a:picLocks noChangeAspect="1"/>
          </p:cNvPicPr>
          <p:nvPr/>
        </p:nvPicPr>
        <p:blipFill rotWithShape="1">
          <a:blip r:embed="rId13"/>
          <a:srcRect r="79017"/>
          <a:stretch/>
        </p:blipFill>
        <p:spPr>
          <a:xfrm>
            <a:off x="5600864" y="-17697"/>
            <a:ext cx="1326585" cy="1011228"/>
          </a:xfrm>
          <a:prstGeom prst="rect">
            <a:avLst/>
          </a:prstGeom>
        </p:spPr>
      </p:pic>
      <p:sp>
        <p:nvSpPr>
          <p:cNvPr id="373" name="Freeform: Shape 36">
            <a:extLst>
              <a:ext uri="{FF2B5EF4-FFF2-40B4-BE49-F238E27FC236}">
                <a16:creationId xmlns:a16="http://schemas.microsoft.com/office/drawing/2014/main" id="{1317EF4C-D042-43C8-9F9B-144F96ABA0A6}"/>
              </a:ext>
            </a:extLst>
          </p:cNvPr>
          <p:cNvSpPr/>
          <p:nvPr/>
        </p:nvSpPr>
        <p:spPr>
          <a:xfrm flipH="1">
            <a:off x="-2" y="1188847"/>
            <a:ext cx="6388805"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Positive Work Environment</a:t>
            </a:r>
          </a:p>
        </p:txBody>
      </p:sp>
    </p:spTree>
    <p:extLst>
      <p:ext uri="{BB962C8B-B14F-4D97-AF65-F5344CB8AC3E}">
        <p14:creationId xmlns:p14="http://schemas.microsoft.com/office/powerpoint/2010/main" val="24121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73"/>
                                        </p:tgtEl>
                                        <p:attrNameLst>
                                          <p:attrName>style.visibility</p:attrName>
                                        </p:attrNameLst>
                                      </p:cBhvr>
                                      <p:to>
                                        <p:strVal val="visible"/>
                                      </p:to>
                                    </p:set>
                                    <p:anim calcmode="lin" valueType="num">
                                      <p:cBhvr additive="base">
                                        <p:cTn id="7" dur="500" fill="hold"/>
                                        <p:tgtEl>
                                          <p:spTgt spid="373"/>
                                        </p:tgtEl>
                                        <p:attrNameLst>
                                          <p:attrName>ppt_x</p:attrName>
                                        </p:attrNameLst>
                                      </p:cBhvr>
                                      <p:tavLst>
                                        <p:tav tm="0">
                                          <p:val>
                                            <p:strVal val="0-#ppt_w/2"/>
                                          </p:val>
                                        </p:tav>
                                        <p:tav tm="100000">
                                          <p:val>
                                            <p:strVal val="#ppt_x"/>
                                          </p:val>
                                        </p:tav>
                                      </p:tavLst>
                                    </p:anim>
                                    <p:anim calcmode="lin" valueType="num">
                                      <p:cBhvr additive="base">
                                        <p:cTn id="8" dur="500" fill="hold"/>
                                        <p:tgtEl>
                                          <p:spTgt spid="3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56508" y="-20712"/>
            <a:ext cx="12226552" cy="350831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p:cNvSpPr/>
          <p:nvPr/>
        </p:nvSpPr>
        <p:spPr>
          <a:xfrm>
            <a:off x="1" y="2020736"/>
            <a:ext cx="12306794" cy="4837265"/>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Background Block"/>
          <p:cNvSpPr/>
          <p:nvPr/>
        </p:nvSpPr>
        <p:spPr>
          <a:xfrm>
            <a:off x="4364198" y="2565808"/>
            <a:ext cx="723410" cy="2440402"/>
          </a:xfrm>
          <a:prstGeom prst="rect">
            <a:avLst/>
          </a:prstGeom>
          <a:solidFill>
            <a:srgbClr val="AFABAB"/>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7FC3B121-B3E6-436A-ABAE-DA37F243D5A6}"/>
              </a:ext>
            </a:extLst>
          </p:cNvPr>
          <p:cNvSpPr/>
          <p:nvPr/>
        </p:nvSpPr>
        <p:spPr>
          <a:xfrm>
            <a:off x="27676" y="-32956"/>
            <a:ext cx="3640275" cy="3896280"/>
          </a:xfrm>
          <a:custGeom>
            <a:avLst/>
            <a:gdLst>
              <a:gd name="connsiteX0" fmla="*/ 0 w 1862407"/>
              <a:gd name="connsiteY0" fmla="*/ 0 h 3896280"/>
              <a:gd name="connsiteX1" fmla="*/ 1862407 w 1862407"/>
              <a:gd name="connsiteY1" fmla="*/ 0 h 3896280"/>
              <a:gd name="connsiteX2" fmla="*/ 1862407 w 1862407"/>
              <a:gd name="connsiteY2" fmla="*/ 2055825 h 3896280"/>
              <a:gd name="connsiteX3" fmla="*/ 4408 w 1862407"/>
              <a:gd name="connsiteY3" fmla="*/ 3096939 h 3896280"/>
              <a:gd name="connsiteX4" fmla="*/ 1707 w 1862407"/>
              <a:gd name="connsiteY4" fmla="*/ 3896280 h 3896280"/>
              <a:gd name="connsiteX5" fmla="*/ 0 w 1862407"/>
              <a:gd name="connsiteY5" fmla="*/ 3896280 h 389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407" h="3896280">
                <a:moveTo>
                  <a:pt x="0" y="0"/>
                </a:moveTo>
                <a:lnTo>
                  <a:pt x="1862407" y="0"/>
                </a:lnTo>
                <a:lnTo>
                  <a:pt x="1862407" y="2055825"/>
                </a:lnTo>
                <a:lnTo>
                  <a:pt x="4408" y="3096939"/>
                </a:lnTo>
                <a:lnTo>
                  <a:pt x="1707" y="3896280"/>
                </a:lnTo>
                <a:lnTo>
                  <a:pt x="0" y="3896280"/>
                </a:lnTo>
                <a:close/>
              </a:path>
            </a:pathLst>
          </a:custGeom>
          <a:solidFill>
            <a:srgbClr val="F9C7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23126"/>
          <a:stretch/>
        </p:blipFill>
        <p:spPr>
          <a:xfrm>
            <a:off x="1373109" y="958850"/>
            <a:ext cx="3013687" cy="2316750"/>
          </a:xfrm>
          <a:prstGeom prst="rect">
            <a:avLst/>
          </a:prstGeom>
        </p:spPr>
      </p:pic>
      <p:pic>
        <p:nvPicPr>
          <p:cNvPr id="420" name="Picture 41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23070"/>
          <a:stretch/>
        </p:blipFill>
        <p:spPr>
          <a:xfrm>
            <a:off x="3061364" y="1060450"/>
            <a:ext cx="3013687" cy="2318422"/>
          </a:xfrm>
          <a:prstGeom prst="rect">
            <a:avLst/>
          </a:prstGeom>
        </p:spPr>
      </p:pic>
      <p:pic>
        <p:nvPicPr>
          <p:cNvPr id="418" name="Picture 417"/>
          <p:cNvPicPr>
            <a:picLocks noChangeAspect="1"/>
          </p:cNvPicPr>
          <p:nvPr/>
        </p:nvPicPr>
        <p:blipFill>
          <a:blip r:embed="rId5"/>
          <a:stretch>
            <a:fillRect/>
          </a:stretch>
        </p:blipFill>
        <p:spPr>
          <a:xfrm>
            <a:off x="1568705" y="1280417"/>
            <a:ext cx="3996792" cy="2934129"/>
          </a:xfrm>
          <a:prstGeom prst="rect">
            <a:avLst/>
          </a:prstGeom>
        </p:spPr>
      </p:pic>
      <p:sp>
        <p:nvSpPr>
          <p:cNvPr id="421" name="Round Same Side Corner Rectangle 420"/>
          <p:cNvSpPr/>
          <p:nvPr/>
        </p:nvSpPr>
        <p:spPr>
          <a:xfrm>
            <a:off x="3912563" y="665418"/>
            <a:ext cx="985573" cy="459295"/>
          </a:xfrm>
          <a:prstGeom prst="round2SameRect">
            <a:avLst/>
          </a:prstGeom>
          <a:gradFill flip="none" rotWithShape="1">
            <a:gsLst>
              <a:gs pos="29000">
                <a:srgbClr val="313F5C">
                  <a:alpha val="95000"/>
                </a:srgbClr>
              </a:gs>
              <a:gs pos="61000">
                <a:srgbClr val="334460"/>
              </a:gs>
              <a:gs pos="74000">
                <a:srgbClr val="313C57"/>
              </a:gs>
              <a:gs pos="100000">
                <a:srgbClr val="384B69"/>
              </a:gs>
            </a:gsLst>
            <a:path path="shape">
              <a:fillToRect l="50000" t="50000" r="50000" b="50000"/>
            </a:path>
            <a:tileRect/>
          </a:gradFill>
          <a:ln>
            <a:noFill/>
          </a:ln>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62798" y="2942987"/>
            <a:ext cx="3013687" cy="3013687"/>
          </a:xfrm>
          <a:prstGeom prst="rect">
            <a:avLst/>
          </a:prstGeom>
        </p:spPr>
      </p:pic>
      <p:grpSp>
        <p:nvGrpSpPr>
          <p:cNvPr id="427" name="Group 426"/>
          <p:cNvGrpSpPr/>
          <p:nvPr/>
        </p:nvGrpSpPr>
        <p:grpSpPr>
          <a:xfrm>
            <a:off x="4729653" y="1143031"/>
            <a:ext cx="1700450" cy="3983953"/>
            <a:chOff x="8642335" y="3029135"/>
            <a:chExt cx="1620571" cy="3750996"/>
          </a:xfrm>
        </p:grpSpPr>
        <p:sp>
          <p:nvSpPr>
            <p:cNvPr id="428" name="Freeform: Shape 313">
              <a:extLst>
                <a:ext uri="{FF2B5EF4-FFF2-40B4-BE49-F238E27FC236}">
                  <a16:creationId xmlns:a16="http://schemas.microsoft.com/office/drawing/2014/main" id="{99630912-4772-4E14-94D5-4E6DFD6730F0}"/>
                </a:ext>
              </a:extLst>
            </p:cNvPr>
            <p:cNvSpPr/>
            <p:nvPr/>
          </p:nvSpPr>
          <p:spPr>
            <a:xfrm rot="14816196">
              <a:off x="8926493" y="5400928"/>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9" name="Freeform: Shape 316">
              <a:extLst>
                <a:ext uri="{FF2B5EF4-FFF2-40B4-BE49-F238E27FC236}">
                  <a16:creationId xmlns:a16="http://schemas.microsoft.com/office/drawing/2014/main" id="{EF4DFFFC-80E8-45A2-BC62-BA4A11297077}"/>
                </a:ext>
              </a:extLst>
            </p:cNvPr>
            <p:cNvSpPr/>
            <p:nvPr/>
          </p:nvSpPr>
          <p:spPr>
            <a:xfrm rot="6783804" flipH="1">
              <a:off x="9750864" y="5416935"/>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30" name="Group 429">
              <a:extLst>
                <a:ext uri="{FF2B5EF4-FFF2-40B4-BE49-F238E27FC236}">
                  <a16:creationId xmlns:a16="http://schemas.microsoft.com/office/drawing/2014/main" id="{6CCB9919-FE0B-487B-A479-7949358B0F4B}"/>
                </a:ext>
              </a:extLst>
            </p:cNvPr>
            <p:cNvGrpSpPr/>
            <p:nvPr/>
          </p:nvGrpSpPr>
          <p:grpSpPr>
            <a:xfrm>
              <a:off x="9080446" y="6419561"/>
              <a:ext cx="301823" cy="335056"/>
              <a:chOff x="3312043" y="4084938"/>
              <a:chExt cx="189762" cy="211269"/>
            </a:xfrm>
            <a:solidFill>
              <a:schemeClr val="bg1">
                <a:lumMod val="50000"/>
              </a:schemeClr>
            </a:solidFill>
          </p:grpSpPr>
          <p:sp>
            <p:nvSpPr>
              <p:cNvPr id="481" name="Chord 480">
                <a:extLst>
                  <a:ext uri="{FF2B5EF4-FFF2-40B4-BE49-F238E27FC236}">
                    <a16:creationId xmlns:a16="http://schemas.microsoft.com/office/drawing/2014/main" id="{F076949E-481E-43B8-8D6A-2A72B65A722A}"/>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82" name="Chord 481">
                <a:extLst>
                  <a:ext uri="{FF2B5EF4-FFF2-40B4-BE49-F238E27FC236}">
                    <a16:creationId xmlns:a16="http://schemas.microsoft.com/office/drawing/2014/main" id="{99B5B358-90BE-454F-94C7-2EED17E1F4B6}"/>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83" name="Chord 482">
                <a:extLst>
                  <a:ext uri="{FF2B5EF4-FFF2-40B4-BE49-F238E27FC236}">
                    <a16:creationId xmlns:a16="http://schemas.microsoft.com/office/drawing/2014/main" id="{2BFACB82-AED4-4D42-BF22-43CB4D8C2F65}"/>
                  </a:ext>
                </a:extLst>
              </p:cNvPr>
              <p:cNvSpPr/>
              <p:nvPr/>
            </p:nvSpPr>
            <p:spPr>
              <a:xfrm rot="17516835">
                <a:off x="3322123"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431" name="Flowchart: Manual Operation 26">
              <a:extLst>
                <a:ext uri="{FF2B5EF4-FFF2-40B4-BE49-F238E27FC236}">
                  <a16:creationId xmlns:a16="http://schemas.microsoft.com/office/drawing/2014/main" id="{315D5D32-969B-4D8A-AEA2-A861D49FCBA7}"/>
                </a:ext>
              </a:extLst>
            </p:cNvPr>
            <p:cNvSpPr/>
            <p:nvPr/>
          </p:nvSpPr>
          <p:spPr>
            <a:xfrm rot="230863" flipV="1">
              <a:off x="9076259" y="5519093"/>
              <a:ext cx="378732" cy="105789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32" name="Group 431">
              <a:extLst>
                <a:ext uri="{FF2B5EF4-FFF2-40B4-BE49-F238E27FC236}">
                  <a16:creationId xmlns:a16="http://schemas.microsoft.com/office/drawing/2014/main" id="{864E83E4-C0A8-4AE7-881F-E6ED0FF7377D}"/>
                </a:ext>
              </a:extLst>
            </p:cNvPr>
            <p:cNvGrpSpPr/>
            <p:nvPr/>
          </p:nvGrpSpPr>
          <p:grpSpPr>
            <a:xfrm>
              <a:off x="9566967" y="6445075"/>
              <a:ext cx="301823" cy="335056"/>
              <a:chOff x="3312043" y="4084938"/>
              <a:chExt cx="189762" cy="211269"/>
            </a:xfrm>
            <a:solidFill>
              <a:schemeClr val="bg1">
                <a:lumMod val="50000"/>
              </a:schemeClr>
            </a:solidFill>
          </p:grpSpPr>
          <p:sp>
            <p:nvSpPr>
              <p:cNvPr id="479" name="Chord 478">
                <a:extLst>
                  <a:ext uri="{FF2B5EF4-FFF2-40B4-BE49-F238E27FC236}">
                    <a16:creationId xmlns:a16="http://schemas.microsoft.com/office/drawing/2014/main" id="{01D6C629-63CE-4BE7-AD3A-AD691B38FD5C}"/>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80" name="Chord 479">
                <a:extLst>
                  <a:ext uri="{FF2B5EF4-FFF2-40B4-BE49-F238E27FC236}">
                    <a16:creationId xmlns:a16="http://schemas.microsoft.com/office/drawing/2014/main" id="{94823858-A49D-4EEF-BD86-FC39AD37BF6C}"/>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433" name="Flowchart: Manual Operation 26">
              <a:extLst>
                <a:ext uri="{FF2B5EF4-FFF2-40B4-BE49-F238E27FC236}">
                  <a16:creationId xmlns:a16="http://schemas.microsoft.com/office/drawing/2014/main" id="{6FBDFCC8-49C1-404F-8779-EB059FB0D2F0}"/>
                </a:ext>
              </a:extLst>
            </p:cNvPr>
            <p:cNvSpPr/>
            <p:nvPr/>
          </p:nvSpPr>
          <p:spPr>
            <a:xfrm rot="21326916" flipV="1">
              <a:off x="9466590" y="5532694"/>
              <a:ext cx="378732" cy="103966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4" name="Rectangle: Single Corner Snipped 29">
              <a:extLst>
                <a:ext uri="{FF2B5EF4-FFF2-40B4-BE49-F238E27FC236}">
                  <a16:creationId xmlns:a16="http://schemas.microsoft.com/office/drawing/2014/main" id="{CB71E528-F251-4DA2-8C52-E2EA8E229A63}"/>
                </a:ext>
              </a:extLst>
            </p:cNvPr>
            <p:cNvSpPr/>
            <p:nvPr/>
          </p:nvSpPr>
          <p:spPr>
            <a:xfrm flipH="1">
              <a:off x="9059994" y="4524027"/>
              <a:ext cx="771033" cy="1020753"/>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5" name="Flowchart: Off-page Connector 434">
              <a:extLst>
                <a:ext uri="{FF2B5EF4-FFF2-40B4-BE49-F238E27FC236}">
                  <a16:creationId xmlns:a16="http://schemas.microsoft.com/office/drawing/2014/main" id="{1F070CDE-DF12-4AA7-BD56-16992F3FF0FA}"/>
                </a:ext>
              </a:extLst>
            </p:cNvPr>
            <p:cNvSpPr/>
            <p:nvPr/>
          </p:nvSpPr>
          <p:spPr>
            <a:xfrm>
              <a:off x="9326945" y="4283893"/>
              <a:ext cx="302999" cy="362541"/>
            </a:xfrm>
            <a:prstGeom prst="flowChartOffpageConnec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6" name="Oval 435">
              <a:extLst>
                <a:ext uri="{FF2B5EF4-FFF2-40B4-BE49-F238E27FC236}">
                  <a16:creationId xmlns:a16="http://schemas.microsoft.com/office/drawing/2014/main" id="{31C52C62-2FC5-4E0F-AF03-F978F70C0225}"/>
                </a:ext>
              </a:extLst>
            </p:cNvPr>
            <p:cNvSpPr/>
            <p:nvPr/>
          </p:nvSpPr>
          <p:spPr>
            <a:xfrm>
              <a:off x="8939641" y="3196269"/>
              <a:ext cx="1053899" cy="120847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7" name="Flowchart: Terminator 436">
              <a:extLst>
                <a:ext uri="{FF2B5EF4-FFF2-40B4-BE49-F238E27FC236}">
                  <a16:creationId xmlns:a16="http://schemas.microsoft.com/office/drawing/2014/main" id="{280A3F36-60C5-4FD4-94B8-3411EDDD56B2}"/>
                </a:ext>
              </a:extLst>
            </p:cNvPr>
            <p:cNvSpPr/>
            <p:nvPr/>
          </p:nvSpPr>
          <p:spPr>
            <a:xfrm rot="1600366">
              <a:off x="8758135" y="4757370"/>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8" name="Flowchart: Delay 437">
              <a:extLst>
                <a:ext uri="{FF2B5EF4-FFF2-40B4-BE49-F238E27FC236}">
                  <a16:creationId xmlns:a16="http://schemas.microsoft.com/office/drawing/2014/main" id="{332DE60A-60F9-4AA3-B0D0-21412285F4B4}"/>
                </a:ext>
              </a:extLst>
            </p:cNvPr>
            <p:cNvSpPr/>
            <p:nvPr/>
          </p:nvSpPr>
          <p:spPr>
            <a:xfrm rot="2022916" flipH="1">
              <a:off x="8876371" y="4494472"/>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9" name="Right Triangle 438">
              <a:extLst>
                <a:ext uri="{FF2B5EF4-FFF2-40B4-BE49-F238E27FC236}">
                  <a16:creationId xmlns:a16="http://schemas.microsoft.com/office/drawing/2014/main" id="{EFF1BDBE-981E-46ED-9E65-DCF72D5BA0B7}"/>
                </a:ext>
              </a:extLst>
            </p:cNvPr>
            <p:cNvSpPr/>
            <p:nvPr/>
          </p:nvSpPr>
          <p:spPr>
            <a:xfrm rot="8699319">
              <a:off x="9178746"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0" name="Right Triangle 439">
              <a:extLst>
                <a:ext uri="{FF2B5EF4-FFF2-40B4-BE49-F238E27FC236}">
                  <a16:creationId xmlns:a16="http://schemas.microsoft.com/office/drawing/2014/main" id="{E9A7571D-9FD9-4D93-83C9-4151303D35AA}"/>
                </a:ext>
              </a:extLst>
            </p:cNvPr>
            <p:cNvSpPr/>
            <p:nvPr/>
          </p:nvSpPr>
          <p:spPr>
            <a:xfrm rot="12900681" flipH="1">
              <a:off x="9558938"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1" name="Flowchart: Terminator 440">
              <a:extLst>
                <a:ext uri="{FF2B5EF4-FFF2-40B4-BE49-F238E27FC236}">
                  <a16:creationId xmlns:a16="http://schemas.microsoft.com/office/drawing/2014/main" id="{BBFEF24F-410C-47BF-B63B-17FB03F5FC31}"/>
                </a:ext>
              </a:extLst>
            </p:cNvPr>
            <p:cNvSpPr/>
            <p:nvPr/>
          </p:nvSpPr>
          <p:spPr>
            <a:xfrm rot="18705810" flipH="1">
              <a:off x="8773449" y="5196013"/>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2" name="Flowchart: Connector 441">
              <a:extLst>
                <a:ext uri="{FF2B5EF4-FFF2-40B4-BE49-F238E27FC236}">
                  <a16:creationId xmlns:a16="http://schemas.microsoft.com/office/drawing/2014/main" id="{F66A18BF-6969-45C0-83B3-04414DE48971}"/>
                </a:ext>
              </a:extLst>
            </p:cNvPr>
            <p:cNvSpPr/>
            <p:nvPr/>
          </p:nvSpPr>
          <p:spPr>
            <a:xfrm>
              <a:off x="9431386" y="4699917"/>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43" name="Flowchart: Connector 442">
              <a:extLst>
                <a:ext uri="{FF2B5EF4-FFF2-40B4-BE49-F238E27FC236}">
                  <a16:creationId xmlns:a16="http://schemas.microsoft.com/office/drawing/2014/main" id="{9ACB4E3C-6276-4F0D-A428-0E042592B859}"/>
                </a:ext>
              </a:extLst>
            </p:cNvPr>
            <p:cNvSpPr/>
            <p:nvPr/>
          </p:nvSpPr>
          <p:spPr>
            <a:xfrm>
              <a:off x="9431386" y="4804942"/>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44" name="Flowchart: Terminator 443">
              <a:extLst>
                <a:ext uri="{FF2B5EF4-FFF2-40B4-BE49-F238E27FC236}">
                  <a16:creationId xmlns:a16="http://schemas.microsoft.com/office/drawing/2014/main" id="{09E05B05-9199-43E8-ACE3-C7D638FC3087}"/>
                </a:ext>
              </a:extLst>
            </p:cNvPr>
            <p:cNvSpPr/>
            <p:nvPr/>
          </p:nvSpPr>
          <p:spPr>
            <a:xfrm rot="19999634" flipH="1">
              <a:off x="9941216" y="4773377"/>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5" name="Flowchart: Terminator 444">
              <a:extLst>
                <a:ext uri="{FF2B5EF4-FFF2-40B4-BE49-F238E27FC236}">
                  <a16:creationId xmlns:a16="http://schemas.microsoft.com/office/drawing/2014/main" id="{ECB3F24C-07F1-450C-BE6A-B0AC442015A8}"/>
                </a:ext>
              </a:extLst>
            </p:cNvPr>
            <p:cNvSpPr/>
            <p:nvPr/>
          </p:nvSpPr>
          <p:spPr>
            <a:xfrm rot="2894190">
              <a:off x="10014323" y="5212020"/>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6" name="Flowchart: Delay 445">
              <a:extLst>
                <a:ext uri="{FF2B5EF4-FFF2-40B4-BE49-F238E27FC236}">
                  <a16:creationId xmlns:a16="http://schemas.microsoft.com/office/drawing/2014/main" id="{C314DAAF-CDE6-4406-87B4-FB961CAE1AA7}"/>
                </a:ext>
              </a:extLst>
            </p:cNvPr>
            <p:cNvSpPr/>
            <p:nvPr/>
          </p:nvSpPr>
          <p:spPr>
            <a:xfrm rot="19976169">
              <a:off x="9767954" y="4498853"/>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47" name="Group 446">
              <a:extLst>
                <a:ext uri="{FF2B5EF4-FFF2-40B4-BE49-F238E27FC236}">
                  <a16:creationId xmlns:a16="http://schemas.microsoft.com/office/drawing/2014/main" id="{CDEC8E03-0A14-40B0-A618-536EB992BA91}"/>
                </a:ext>
              </a:extLst>
            </p:cNvPr>
            <p:cNvGrpSpPr/>
            <p:nvPr/>
          </p:nvGrpSpPr>
          <p:grpSpPr>
            <a:xfrm>
              <a:off x="9569522" y="4625691"/>
              <a:ext cx="296714" cy="434314"/>
              <a:chOff x="859632" y="2338402"/>
              <a:chExt cx="571500" cy="788345"/>
            </a:xfrm>
          </p:grpSpPr>
          <p:sp>
            <p:nvSpPr>
              <p:cNvPr id="477" name="Rectangle 476">
                <a:extLst>
                  <a:ext uri="{FF2B5EF4-FFF2-40B4-BE49-F238E27FC236}">
                    <a16:creationId xmlns:a16="http://schemas.microsoft.com/office/drawing/2014/main" id="{F3AB8E73-3EB6-4F27-B97C-E0430803C2C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478" name="Picture 477">
                <a:extLst>
                  <a:ext uri="{FF2B5EF4-FFF2-40B4-BE49-F238E27FC236}">
                    <a16:creationId xmlns:a16="http://schemas.microsoft.com/office/drawing/2014/main" id="{3FD2AEAD-AE25-4B32-8A1D-07347BBAC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48" name="Moon 447">
              <a:extLst>
                <a:ext uri="{FF2B5EF4-FFF2-40B4-BE49-F238E27FC236}">
                  <a16:creationId xmlns:a16="http://schemas.microsoft.com/office/drawing/2014/main" id="{A3CE1E63-F94E-4F74-BA7E-C669C8BA67A0}"/>
                </a:ext>
              </a:extLst>
            </p:cNvPr>
            <p:cNvSpPr/>
            <p:nvPr/>
          </p:nvSpPr>
          <p:spPr>
            <a:xfrm rot="5400000">
              <a:off x="9145772" y="2764216"/>
              <a:ext cx="635197" cy="1214127"/>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12">
              <a:extLst>
                <a:ext uri="{FF2B5EF4-FFF2-40B4-BE49-F238E27FC236}">
                  <a16:creationId xmlns:a16="http://schemas.microsoft.com/office/drawing/2014/main" id="{DFD59503-798A-43E7-96BC-26F516A9AF56}"/>
                </a:ext>
              </a:extLst>
            </p:cNvPr>
            <p:cNvSpPr>
              <a:spLocks noChangeAspect="1"/>
            </p:cNvSpPr>
            <p:nvPr/>
          </p:nvSpPr>
          <p:spPr>
            <a:xfrm>
              <a:off x="8846633" y="3336505"/>
              <a:ext cx="1233451" cy="1182943"/>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50" name="Group 449">
              <a:extLst>
                <a:ext uri="{FF2B5EF4-FFF2-40B4-BE49-F238E27FC236}">
                  <a16:creationId xmlns:a16="http://schemas.microsoft.com/office/drawing/2014/main" id="{CAE12962-0779-4876-959E-C598CD424BEB}"/>
                </a:ext>
              </a:extLst>
            </p:cNvPr>
            <p:cNvGrpSpPr/>
            <p:nvPr/>
          </p:nvGrpSpPr>
          <p:grpSpPr>
            <a:xfrm rot="534989" flipH="1">
              <a:off x="9523219" y="3787380"/>
              <a:ext cx="311874" cy="202762"/>
              <a:chOff x="5136060" y="1710152"/>
              <a:chExt cx="538831" cy="347248"/>
            </a:xfrm>
          </p:grpSpPr>
          <p:sp>
            <p:nvSpPr>
              <p:cNvPr id="467"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68" name="Group 467">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474" name="Straight Connector 473">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75" name="Straight Connector 474">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76" name="Straight Connector 475">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69"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0" name="Oval 469">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1" name="Oval 470">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2" name="Oval 471">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3" name="Oval 472">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51" name="Group 450">
              <a:extLst>
                <a:ext uri="{FF2B5EF4-FFF2-40B4-BE49-F238E27FC236}">
                  <a16:creationId xmlns:a16="http://schemas.microsoft.com/office/drawing/2014/main" id="{4E249730-EFFC-4817-A267-255176ED4513}"/>
                </a:ext>
              </a:extLst>
            </p:cNvPr>
            <p:cNvGrpSpPr/>
            <p:nvPr/>
          </p:nvGrpSpPr>
          <p:grpSpPr>
            <a:xfrm>
              <a:off x="9324838" y="4172561"/>
              <a:ext cx="312111" cy="223714"/>
              <a:chOff x="2751398" y="2849896"/>
              <a:chExt cx="306310" cy="217634"/>
            </a:xfrm>
          </p:grpSpPr>
          <p:sp>
            <p:nvSpPr>
              <p:cNvPr id="465" name="Chord 14349">
                <a:extLst>
                  <a:ext uri="{FF2B5EF4-FFF2-40B4-BE49-F238E27FC236}">
                    <a16:creationId xmlns:a16="http://schemas.microsoft.com/office/drawing/2014/main" id="{F91011EF-5C11-4B62-8C6D-223531714B81}"/>
                  </a:ext>
                </a:extLst>
              </p:cNvPr>
              <p:cNvSpPr/>
              <p:nvPr/>
            </p:nvSpPr>
            <p:spPr>
              <a:xfrm rot="19801560">
                <a:off x="2751398" y="2849896"/>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6" name="Chord 14349">
                <a:extLst>
                  <a:ext uri="{FF2B5EF4-FFF2-40B4-BE49-F238E27FC236}">
                    <a16:creationId xmlns:a16="http://schemas.microsoft.com/office/drawing/2014/main" id="{7687A257-9D49-4958-AABD-4EF2943C16C6}"/>
                  </a:ext>
                </a:extLst>
              </p:cNvPr>
              <p:cNvSpPr/>
              <p:nvPr/>
            </p:nvSpPr>
            <p:spPr>
              <a:xfrm rot="19781295">
                <a:off x="2785283" y="2899391"/>
                <a:ext cx="239102" cy="142305"/>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52" name="Freeform: Shape 200">
              <a:extLst>
                <a:ext uri="{FF2B5EF4-FFF2-40B4-BE49-F238E27FC236}">
                  <a16:creationId xmlns:a16="http://schemas.microsoft.com/office/drawing/2014/main" id="{4B7146D9-40A7-4D00-93B4-A59632911D3A}"/>
                </a:ext>
              </a:extLst>
            </p:cNvPr>
            <p:cNvSpPr/>
            <p:nvPr/>
          </p:nvSpPr>
          <p:spPr>
            <a:xfrm>
              <a:off x="9423870" y="4071249"/>
              <a:ext cx="102058" cy="89137"/>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3" name="Freeform: Shape 206">
              <a:extLst>
                <a:ext uri="{FF2B5EF4-FFF2-40B4-BE49-F238E27FC236}">
                  <a16:creationId xmlns:a16="http://schemas.microsoft.com/office/drawing/2014/main" id="{574D4B36-3A40-4298-BB00-659329115F0D}"/>
                </a:ext>
              </a:extLst>
            </p:cNvPr>
            <p:cNvSpPr/>
            <p:nvPr/>
          </p:nvSpPr>
          <p:spPr>
            <a:xfrm>
              <a:off x="8802656" y="3029135"/>
              <a:ext cx="1276228" cy="811522"/>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pattFill prst="openDmnd">
                  <a:fgClr>
                    <a:srgbClr val="1E1C19"/>
                  </a:fgClr>
                  <a:bgClr>
                    <a:srgbClr val="FFD966"/>
                  </a:bgClr>
                </a:pattFill>
                <a:effectLst/>
                <a:uLnTx/>
                <a:uFillTx/>
                <a:latin typeface="Calibri" panose="020F0502020204030204"/>
                <a:ea typeface="+mn-ea"/>
                <a:cs typeface="+mn-cs"/>
              </a:endParaRPr>
            </a:p>
          </p:txBody>
        </p:sp>
        <p:grpSp>
          <p:nvGrpSpPr>
            <p:cNvPr id="454" name="Group 453">
              <a:extLst>
                <a:ext uri="{FF2B5EF4-FFF2-40B4-BE49-F238E27FC236}">
                  <a16:creationId xmlns:a16="http://schemas.microsoft.com/office/drawing/2014/main" id="{7A8C664A-092F-46CB-8EE6-DDE05648C77C}"/>
                </a:ext>
              </a:extLst>
            </p:cNvPr>
            <p:cNvGrpSpPr/>
            <p:nvPr/>
          </p:nvGrpSpPr>
          <p:grpSpPr>
            <a:xfrm rot="21065011">
              <a:off x="9128448" y="3783117"/>
              <a:ext cx="311874" cy="202762"/>
              <a:chOff x="5136060" y="1710152"/>
              <a:chExt cx="538831" cy="347248"/>
            </a:xfrm>
          </p:grpSpPr>
          <p:sp>
            <p:nvSpPr>
              <p:cNvPr id="455"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56" name="Group 455">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462" name="Straight Connector 461">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63" name="Straight Connector 462">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64" name="Straight Connector 463">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57"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8" name="Oval 457">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9" name="Oval 458">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0" name="Oval 459">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1" name="Oval 460">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pic>
        <p:nvPicPr>
          <p:cNvPr id="111" name="Picture 11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579" t="8374" r="16740" b="55548"/>
          <a:stretch/>
        </p:blipFill>
        <p:spPr>
          <a:xfrm>
            <a:off x="6627612" y="1952702"/>
            <a:ext cx="2009553" cy="1087260"/>
          </a:xfrm>
          <a:prstGeom prst="rect">
            <a:avLst/>
          </a:prstGeom>
        </p:spPr>
      </p:pic>
      <p:grpSp>
        <p:nvGrpSpPr>
          <p:cNvPr id="24" name="Group 23"/>
          <p:cNvGrpSpPr/>
          <p:nvPr/>
        </p:nvGrpSpPr>
        <p:grpSpPr>
          <a:xfrm>
            <a:off x="-2699534" y="2020735"/>
            <a:ext cx="2320950" cy="4694988"/>
            <a:chOff x="-2309499" y="2319747"/>
            <a:chExt cx="2320950" cy="4498144"/>
          </a:xfrm>
        </p:grpSpPr>
        <p:grpSp>
          <p:nvGrpSpPr>
            <p:cNvPr id="112" name="Group 111">
              <a:extLst>
                <a:ext uri="{FF2B5EF4-FFF2-40B4-BE49-F238E27FC236}">
                  <a16:creationId xmlns:a16="http://schemas.microsoft.com/office/drawing/2014/main" id="{EB8DA003-CE78-4037-8700-8E327ECB353E}"/>
                </a:ext>
              </a:extLst>
            </p:cNvPr>
            <p:cNvGrpSpPr/>
            <p:nvPr/>
          </p:nvGrpSpPr>
          <p:grpSpPr>
            <a:xfrm>
              <a:off x="-2309499" y="2319747"/>
              <a:ext cx="2201447" cy="4498144"/>
              <a:chOff x="-2396102" y="2055057"/>
              <a:chExt cx="2201447" cy="4498144"/>
            </a:xfrm>
          </p:grpSpPr>
          <p:grpSp>
            <p:nvGrpSpPr>
              <p:cNvPr id="113" name="Group 112">
                <a:extLst>
                  <a:ext uri="{FF2B5EF4-FFF2-40B4-BE49-F238E27FC236}">
                    <a16:creationId xmlns:a16="http://schemas.microsoft.com/office/drawing/2014/main" id="{AC86A2D1-1F0E-401E-97A2-2654B69B52BB}"/>
                  </a:ext>
                </a:extLst>
              </p:cNvPr>
              <p:cNvGrpSpPr/>
              <p:nvPr/>
            </p:nvGrpSpPr>
            <p:grpSpPr>
              <a:xfrm rot="20415526">
                <a:off x="-1188557" y="6149880"/>
                <a:ext cx="330708" cy="403321"/>
                <a:chOff x="3312043" y="4084938"/>
                <a:chExt cx="189762" cy="211269"/>
              </a:xfrm>
            </p:grpSpPr>
            <p:sp>
              <p:nvSpPr>
                <p:cNvPr id="200" name="Chord 199">
                  <a:extLst>
                    <a:ext uri="{FF2B5EF4-FFF2-40B4-BE49-F238E27FC236}">
                      <a16:creationId xmlns:a16="http://schemas.microsoft.com/office/drawing/2014/main" id="{8B577250-24D7-46D9-8AAC-735E5772B9E2}"/>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Chord 200">
                  <a:extLst>
                    <a:ext uri="{FF2B5EF4-FFF2-40B4-BE49-F238E27FC236}">
                      <a16:creationId xmlns:a16="http://schemas.microsoft.com/office/drawing/2014/main" id="{7B5A0302-4BD0-436E-BDC3-AF83320FC611}"/>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73A48846-57CD-4A6D-9444-61BCE9FB560E}"/>
                  </a:ext>
                </a:extLst>
              </p:cNvPr>
              <p:cNvGrpSpPr/>
              <p:nvPr/>
            </p:nvGrpSpPr>
            <p:grpSpPr>
              <a:xfrm>
                <a:off x="-2038961" y="2055057"/>
                <a:ext cx="1336627" cy="1983977"/>
                <a:chOff x="-2735751" y="1035793"/>
                <a:chExt cx="1336627" cy="1983977"/>
              </a:xfrm>
            </p:grpSpPr>
            <p:sp>
              <p:nvSpPr>
                <p:cNvPr id="131" name="Oval 130">
                  <a:extLst>
                    <a:ext uri="{FF2B5EF4-FFF2-40B4-BE49-F238E27FC236}">
                      <a16:creationId xmlns:a16="http://schemas.microsoft.com/office/drawing/2014/main" id="{9CA2EAF3-EA65-4D85-A2EC-B41C87E14D8B}"/>
                    </a:ext>
                  </a:extLst>
                </p:cNvPr>
                <p:cNvSpPr/>
                <p:nvPr/>
              </p:nvSpPr>
              <p:spPr>
                <a:xfrm>
                  <a:off x="-2735751" y="1883693"/>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83398DC-BBB9-4F78-B0FB-FB21A3778A6C}"/>
                    </a:ext>
                  </a:extLst>
                </p:cNvPr>
                <p:cNvSpPr/>
                <p:nvPr/>
              </p:nvSpPr>
              <p:spPr>
                <a:xfrm>
                  <a:off x="-1583880" y="1871044"/>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Flowchart: Off-page Connector 132">
                  <a:extLst>
                    <a:ext uri="{FF2B5EF4-FFF2-40B4-BE49-F238E27FC236}">
                      <a16:creationId xmlns:a16="http://schemas.microsoft.com/office/drawing/2014/main" id="{7AC6A998-ED8E-4024-80EB-E6EA80E078E7}"/>
                    </a:ext>
                  </a:extLst>
                </p:cNvPr>
                <p:cNvSpPr/>
                <p:nvPr/>
              </p:nvSpPr>
              <p:spPr>
                <a:xfrm>
                  <a:off x="-2230551" y="2583364"/>
                  <a:ext cx="331997"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513C3B74-E399-45C5-BB97-EEF6D9D2966C}"/>
                    </a:ext>
                  </a:extLst>
                </p:cNvPr>
                <p:cNvSpPr/>
                <p:nvPr/>
              </p:nvSpPr>
              <p:spPr>
                <a:xfrm>
                  <a:off x="-2654921" y="1274145"/>
                  <a:ext cx="1154760" cy="1454687"/>
                </a:xfrm>
                <a:prstGeom prst="ellipse">
                  <a:avLst/>
                </a:prstGeom>
                <a:solidFill>
                  <a:srgbClr val="EED69D"/>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Isosceles Triangle 134">
                  <a:extLst>
                    <a:ext uri="{FF2B5EF4-FFF2-40B4-BE49-F238E27FC236}">
                      <a16:creationId xmlns:a16="http://schemas.microsoft.com/office/drawing/2014/main" id="{3B2FA9B7-D2D5-4FB4-AD31-0610B4A25FBA}"/>
                    </a:ext>
                  </a:extLst>
                </p:cNvPr>
                <p:cNvSpPr/>
                <p:nvPr/>
              </p:nvSpPr>
              <p:spPr>
                <a:xfrm rot="10800000">
                  <a:off x="-2245226" y="2386929"/>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7803D60C-4910-4D7A-97FB-37A839C70685}"/>
                    </a:ext>
                  </a:extLst>
                </p:cNvPr>
                <p:cNvSpPr/>
                <p:nvPr/>
              </p:nvSpPr>
              <p:spPr>
                <a:xfrm rot="21284756">
                  <a:off x="-2452042" y="1924535"/>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8D945AA4-6CA7-40A0-A64A-17F1D839D903}"/>
                    </a:ext>
                  </a:extLst>
                </p:cNvPr>
                <p:cNvSpPr/>
                <p:nvPr/>
              </p:nvSpPr>
              <p:spPr>
                <a:xfrm>
                  <a:off x="-2372038" y="2012695"/>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833843B2-F44C-4175-9F55-3D699A085A8E}"/>
                    </a:ext>
                  </a:extLst>
                </p:cNvPr>
                <p:cNvSpPr/>
                <p:nvPr/>
              </p:nvSpPr>
              <p:spPr>
                <a:xfrm rot="315244" flipH="1">
                  <a:off x="-1924266" y="1911384"/>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19856F1E-5DEE-445E-A7D7-FB4C6C17609F}"/>
                    </a:ext>
                  </a:extLst>
                </p:cNvPr>
                <p:cNvSpPr/>
                <p:nvPr/>
              </p:nvSpPr>
              <p:spPr>
                <a:xfrm>
                  <a:off x="-1846272" y="2012695"/>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Flowchart: Terminator 180">
                  <a:extLst>
                    <a:ext uri="{FF2B5EF4-FFF2-40B4-BE49-F238E27FC236}">
                      <a16:creationId xmlns:a16="http://schemas.microsoft.com/office/drawing/2014/main" id="{6514165B-93E6-4701-85BA-5F21B98D207D}"/>
                    </a:ext>
                  </a:extLst>
                </p:cNvPr>
                <p:cNvSpPr/>
                <p:nvPr/>
              </p:nvSpPr>
              <p:spPr>
                <a:xfrm rot="21216315">
                  <a:off x="-2470165" y="1819395"/>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Flowchart: Terminator 181">
                  <a:extLst>
                    <a:ext uri="{FF2B5EF4-FFF2-40B4-BE49-F238E27FC236}">
                      <a16:creationId xmlns:a16="http://schemas.microsoft.com/office/drawing/2014/main" id="{DF563CC3-E5FA-441F-9AC1-9E798A507673}"/>
                    </a:ext>
                  </a:extLst>
                </p:cNvPr>
                <p:cNvSpPr/>
                <p:nvPr/>
              </p:nvSpPr>
              <p:spPr>
                <a:xfrm rot="174846">
                  <a:off x="-1891826" y="1826571"/>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Moon 182">
                  <a:extLst>
                    <a:ext uri="{FF2B5EF4-FFF2-40B4-BE49-F238E27FC236}">
                      <a16:creationId xmlns:a16="http://schemas.microsoft.com/office/drawing/2014/main" id="{5FCA9F55-1F4C-4FB0-BF90-035E926CC637}"/>
                    </a:ext>
                  </a:extLst>
                </p:cNvPr>
                <p:cNvSpPr/>
                <p:nvPr/>
              </p:nvSpPr>
              <p:spPr>
                <a:xfrm rot="5400000">
                  <a:off x="-2503867" y="869003"/>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Moon 189">
                  <a:extLst>
                    <a:ext uri="{FF2B5EF4-FFF2-40B4-BE49-F238E27FC236}">
                      <a16:creationId xmlns:a16="http://schemas.microsoft.com/office/drawing/2014/main" id="{D5E2B910-8ECC-462D-BC34-9D98EDB6A615}"/>
                    </a:ext>
                  </a:extLst>
                </p:cNvPr>
                <p:cNvSpPr/>
                <p:nvPr/>
              </p:nvSpPr>
              <p:spPr>
                <a:xfrm rot="5400000">
                  <a:off x="-2382823" y="1002047"/>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1A98278E-689E-44FD-9840-DB8AC2A90211}"/>
                    </a:ext>
                  </a:extLst>
                </p:cNvPr>
                <p:cNvSpPr/>
                <p:nvPr/>
              </p:nvSpPr>
              <p:spPr>
                <a:xfrm>
                  <a:off x="-2296833" y="1117102"/>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15" name="Freeform: Shape 2034">
                <a:extLst>
                  <a:ext uri="{FF2B5EF4-FFF2-40B4-BE49-F238E27FC236}">
                    <a16:creationId xmlns:a16="http://schemas.microsoft.com/office/drawing/2014/main" id="{5F18F200-6DFA-4E46-9D63-C816985664CB}"/>
                  </a:ext>
                </a:extLst>
              </p:cNvPr>
              <p:cNvSpPr/>
              <p:nvPr/>
            </p:nvSpPr>
            <p:spPr>
              <a:xfrm>
                <a:off x="-2167079" y="5490490"/>
                <a:ext cx="326762" cy="247801"/>
              </a:xfrm>
              <a:custGeom>
                <a:avLst/>
                <a:gdLst>
                  <a:gd name="connsiteX0" fmla="*/ 97455 w 326762"/>
                  <a:gd name="connsiteY0" fmla="*/ 0 h 247801"/>
                  <a:gd name="connsiteX1" fmla="*/ 326762 w 326762"/>
                  <a:gd name="connsiteY1" fmla="*/ 128017 h 247801"/>
                  <a:gd name="connsiteX2" fmla="*/ 186712 w 326762"/>
                  <a:gd name="connsiteY2" fmla="*/ 245974 h 247801"/>
                  <a:gd name="connsiteX3" fmla="*/ 170499 w 326762"/>
                  <a:gd name="connsiteY3" fmla="*/ 247801 h 247801"/>
                  <a:gd name="connsiteX4" fmla="*/ 235396 w 326762"/>
                  <a:gd name="connsiteY4" fmla="*/ 222741 h 247801"/>
                  <a:gd name="connsiteX5" fmla="*/ 300860 w 326762"/>
                  <a:gd name="connsiteY5" fmla="*/ 132219 h 247801"/>
                  <a:gd name="connsiteX6" fmla="*/ 77349 w 326762"/>
                  <a:gd name="connsiteY6" fmla="*/ 4202 h 247801"/>
                  <a:gd name="connsiteX7" fmla="*/ 0 w 326762"/>
                  <a:gd name="connsiteY7" fmla="*/ 13146 h 247801"/>
                  <a:gd name="connsiteX8" fmla="*/ 8199 w 326762"/>
                  <a:gd name="connsiteY8" fmla="*/ 10060 h 247801"/>
                  <a:gd name="connsiteX9" fmla="*/ 97455 w 326762"/>
                  <a:gd name="connsiteY9" fmla="*/ 0 h 2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762" h="247801">
                    <a:moveTo>
                      <a:pt x="97455" y="0"/>
                    </a:moveTo>
                    <a:cubicBezTo>
                      <a:pt x="224098" y="0"/>
                      <a:pt x="326762" y="57315"/>
                      <a:pt x="326762" y="128017"/>
                    </a:cubicBezTo>
                    <a:cubicBezTo>
                      <a:pt x="326762" y="181044"/>
                      <a:pt x="269014" y="226540"/>
                      <a:pt x="186712" y="245974"/>
                    </a:cubicBezTo>
                    <a:lnTo>
                      <a:pt x="170499" y="247801"/>
                    </a:lnTo>
                    <a:lnTo>
                      <a:pt x="235396" y="222741"/>
                    </a:lnTo>
                    <a:cubicBezTo>
                      <a:pt x="275843" y="199574"/>
                      <a:pt x="300860" y="167570"/>
                      <a:pt x="300860" y="132219"/>
                    </a:cubicBezTo>
                    <a:cubicBezTo>
                      <a:pt x="300860" y="61517"/>
                      <a:pt x="200791" y="4202"/>
                      <a:pt x="77349" y="4202"/>
                    </a:cubicBezTo>
                    <a:lnTo>
                      <a:pt x="0" y="13146"/>
                    </a:lnTo>
                    <a:lnTo>
                      <a:pt x="8199" y="10060"/>
                    </a:lnTo>
                    <a:cubicBezTo>
                      <a:pt x="35632" y="3582"/>
                      <a:pt x="65795" y="0"/>
                      <a:pt x="97455" y="0"/>
                    </a:cubicBezTo>
                    <a:close/>
                  </a:path>
                </a:pathLst>
              </a:custGeom>
              <a:solidFill>
                <a:srgbClr val="1F497D">
                  <a:lumMod val="20000"/>
                  <a:lumOff val="80000"/>
                  <a:alpha val="53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lowchart: Manual Operation 26">
                <a:extLst>
                  <a:ext uri="{FF2B5EF4-FFF2-40B4-BE49-F238E27FC236}">
                    <a16:creationId xmlns:a16="http://schemas.microsoft.com/office/drawing/2014/main" id="{12C1E842-A8C6-4E7B-A07B-469EF51D3017}"/>
                  </a:ext>
                </a:extLst>
              </p:cNvPr>
              <p:cNvSpPr/>
              <p:nvPr/>
            </p:nvSpPr>
            <p:spPr>
              <a:xfrm rot="11865990" flipV="1">
                <a:off x="-2008787" y="5041631"/>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B1FB39F7-B148-446F-8724-F8355BEEBB13}"/>
                  </a:ext>
                </a:extLst>
              </p:cNvPr>
              <p:cNvSpPr/>
              <p:nvPr/>
            </p:nvSpPr>
            <p:spPr>
              <a:xfrm>
                <a:off x="-1940244" y="4128102"/>
                <a:ext cx="402149" cy="1004552"/>
              </a:xfrm>
              <a:prstGeom prst="rect">
                <a:avLst/>
              </a:prstGeom>
              <a:solidFill>
                <a:srgbClr val="EA00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lowchart: Manual Operation 26">
                <a:extLst>
                  <a:ext uri="{FF2B5EF4-FFF2-40B4-BE49-F238E27FC236}">
                    <a16:creationId xmlns:a16="http://schemas.microsoft.com/office/drawing/2014/main" id="{96D862E2-07DA-4DD3-BBF0-B5661FE88F98}"/>
                  </a:ext>
                </a:extLst>
              </p:cNvPr>
              <p:cNvSpPr/>
              <p:nvPr/>
            </p:nvSpPr>
            <p:spPr>
              <a:xfrm rot="10031462" flipV="1">
                <a:off x="-1425560" y="5073766"/>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2039">
                <a:extLst>
                  <a:ext uri="{FF2B5EF4-FFF2-40B4-BE49-F238E27FC236}">
                    <a16:creationId xmlns:a16="http://schemas.microsoft.com/office/drawing/2014/main" id="{29F4EA81-85C4-440D-B54A-270821D41B80}"/>
                  </a:ext>
                </a:extLst>
              </p:cNvPr>
              <p:cNvSpPr/>
              <p:nvPr/>
            </p:nvSpPr>
            <p:spPr>
              <a:xfrm rot="6473430" flipV="1">
                <a:off x="-1050361" y="3755215"/>
                <a:ext cx="625562" cy="1085850"/>
              </a:xfrm>
              <a:custGeom>
                <a:avLst/>
                <a:gdLst>
                  <a:gd name="connsiteX0" fmla="*/ 171922 w 569639"/>
                  <a:gd name="connsiteY0" fmla="*/ 65602 h 1573519"/>
                  <a:gd name="connsiteX1" fmla="*/ 230906 w 569639"/>
                  <a:gd name="connsiteY1" fmla="*/ 392986 h 1573519"/>
                  <a:gd name="connsiteX2" fmla="*/ 347057 w 569639"/>
                  <a:gd name="connsiteY2" fmla="*/ 682786 h 1573519"/>
                  <a:gd name="connsiteX3" fmla="*/ 352109 w 569639"/>
                  <a:gd name="connsiteY3" fmla="*/ 688687 h 1573519"/>
                  <a:gd name="connsiteX4" fmla="*/ 331259 w 569639"/>
                  <a:gd name="connsiteY4" fmla="*/ 734240 h 1573519"/>
                  <a:gd name="connsiteX5" fmla="*/ 239443 w 569639"/>
                  <a:gd name="connsiteY5" fmla="*/ 961968 h 1573519"/>
                  <a:gd name="connsiteX6" fmla="*/ 224174 w 569639"/>
                  <a:gd name="connsiteY6" fmla="*/ 1004527 h 1573519"/>
                  <a:gd name="connsiteX7" fmla="*/ 148369 w 569639"/>
                  <a:gd name="connsiteY7" fmla="*/ 1325392 h 1573519"/>
                  <a:gd name="connsiteX8" fmla="*/ 13120 w 569639"/>
                  <a:gd name="connsiteY8" fmla="*/ 1380780 h 1573519"/>
                  <a:gd name="connsiteX9" fmla="*/ 3698 w 569639"/>
                  <a:gd name="connsiteY9" fmla="*/ 1399905 h 1573519"/>
                  <a:gd name="connsiteX10" fmla="*/ 0 w 569639"/>
                  <a:gd name="connsiteY10" fmla="*/ 1415144 h 1573519"/>
                  <a:gd name="connsiteX11" fmla="*/ 51911 w 569639"/>
                  <a:gd name="connsiteY11" fmla="*/ 1544543 h 1573519"/>
                  <a:gd name="connsiteX12" fmla="*/ 63564 w 569639"/>
                  <a:gd name="connsiteY12" fmla="*/ 1551814 h 1573519"/>
                  <a:gd name="connsiteX13" fmla="*/ 114084 w 569639"/>
                  <a:gd name="connsiteY13" fmla="*/ 1565448 h 1573519"/>
                  <a:gd name="connsiteX14" fmla="*/ 129597 w 569639"/>
                  <a:gd name="connsiteY14" fmla="*/ 1565280 h 1573519"/>
                  <a:gd name="connsiteX15" fmla="*/ 136142 w 569639"/>
                  <a:gd name="connsiteY15" fmla="*/ 1556227 h 1573519"/>
                  <a:gd name="connsiteX16" fmla="*/ 161350 w 569639"/>
                  <a:gd name="connsiteY16" fmla="*/ 1572574 h 1573519"/>
                  <a:gd name="connsiteX17" fmla="*/ 169176 w 569639"/>
                  <a:gd name="connsiteY17" fmla="*/ 1573519 h 1573519"/>
                  <a:gd name="connsiteX18" fmla="*/ 204234 w 569639"/>
                  <a:gd name="connsiteY18" fmla="*/ 1566111 h 1573519"/>
                  <a:gd name="connsiteX19" fmla="*/ 218075 w 569639"/>
                  <a:gd name="connsiteY19" fmla="*/ 1556604 h 1573519"/>
                  <a:gd name="connsiteX20" fmla="*/ 274087 w 569639"/>
                  <a:gd name="connsiteY20" fmla="*/ 1430197 h 1573519"/>
                  <a:gd name="connsiteX21" fmla="*/ 274312 w 569639"/>
                  <a:gd name="connsiteY21" fmla="*/ 1408949 h 1573519"/>
                  <a:gd name="connsiteX22" fmla="*/ 262893 w 569639"/>
                  <a:gd name="connsiteY22" fmla="*/ 1373085 h 1573519"/>
                  <a:gd name="connsiteX23" fmla="*/ 260946 w 569639"/>
                  <a:gd name="connsiteY23" fmla="*/ 1370135 h 1573519"/>
                  <a:gd name="connsiteX24" fmla="*/ 424265 w 569639"/>
                  <a:gd name="connsiteY24" fmla="*/ 1061804 h 1573519"/>
                  <a:gd name="connsiteX25" fmla="*/ 434659 w 569639"/>
                  <a:gd name="connsiteY25" fmla="*/ 1035424 h 1573519"/>
                  <a:gd name="connsiteX26" fmla="*/ 557944 w 569639"/>
                  <a:gd name="connsiteY26" fmla="*/ 649592 h 1573519"/>
                  <a:gd name="connsiteX27" fmla="*/ 558203 w 569639"/>
                  <a:gd name="connsiteY27" fmla="*/ 647426 h 1573519"/>
                  <a:gd name="connsiteX28" fmla="*/ 559826 w 569639"/>
                  <a:gd name="connsiteY28" fmla="*/ 646941 h 1573519"/>
                  <a:gd name="connsiteX29" fmla="*/ 507860 w 569639"/>
                  <a:gd name="connsiteY29" fmla="*/ 310308 h 1573519"/>
                  <a:gd name="connsiteX30" fmla="*/ 366782 w 569639"/>
                  <a:gd name="connsiteY30" fmla="*/ 278 h 1573519"/>
                  <a:gd name="connsiteX31" fmla="*/ 178940 w 569639"/>
                  <a:gd name="connsiteY31" fmla="*/ 56353 h 1573519"/>
                  <a:gd name="connsiteX32" fmla="*/ 171922 w 569639"/>
                  <a:gd name="connsiteY32" fmla="*/ 65602 h 15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639" h="1573519">
                    <a:moveTo>
                      <a:pt x="171922" y="65602"/>
                    </a:moveTo>
                    <a:cubicBezTo>
                      <a:pt x="160619" y="101811"/>
                      <a:pt x="184259" y="236728"/>
                      <a:pt x="230906" y="392986"/>
                    </a:cubicBezTo>
                    <a:cubicBezTo>
                      <a:pt x="270889" y="526921"/>
                      <a:pt x="316413" y="638478"/>
                      <a:pt x="347057" y="682786"/>
                    </a:cubicBezTo>
                    <a:lnTo>
                      <a:pt x="352109" y="688687"/>
                    </a:lnTo>
                    <a:lnTo>
                      <a:pt x="331259" y="734240"/>
                    </a:lnTo>
                    <a:cubicBezTo>
                      <a:pt x="303195" y="798546"/>
                      <a:pt x="271468" y="876862"/>
                      <a:pt x="239443" y="961968"/>
                    </a:cubicBezTo>
                    <a:lnTo>
                      <a:pt x="224174" y="1004527"/>
                    </a:lnTo>
                    <a:lnTo>
                      <a:pt x="148369" y="1325392"/>
                    </a:lnTo>
                    <a:lnTo>
                      <a:pt x="13120" y="1380780"/>
                    </a:lnTo>
                    <a:lnTo>
                      <a:pt x="3698" y="1399905"/>
                    </a:lnTo>
                    <a:lnTo>
                      <a:pt x="0" y="1415144"/>
                    </a:lnTo>
                    <a:lnTo>
                      <a:pt x="51911" y="1544543"/>
                    </a:lnTo>
                    <a:lnTo>
                      <a:pt x="63564" y="1551814"/>
                    </a:lnTo>
                    <a:cubicBezTo>
                      <a:pt x="79182" y="1559476"/>
                      <a:pt x="96372" y="1564048"/>
                      <a:pt x="114084" y="1565448"/>
                    </a:cubicBezTo>
                    <a:lnTo>
                      <a:pt x="129597" y="1565280"/>
                    </a:lnTo>
                    <a:lnTo>
                      <a:pt x="136142" y="1556227"/>
                    </a:lnTo>
                    <a:lnTo>
                      <a:pt x="161350" y="1572574"/>
                    </a:lnTo>
                    <a:lnTo>
                      <a:pt x="169176" y="1573519"/>
                    </a:lnTo>
                    <a:cubicBezTo>
                      <a:pt x="181495" y="1573519"/>
                      <a:pt x="193303" y="1570904"/>
                      <a:pt x="204234" y="1566111"/>
                    </a:cubicBezTo>
                    <a:lnTo>
                      <a:pt x="218075" y="1556604"/>
                    </a:lnTo>
                    <a:lnTo>
                      <a:pt x="274087" y="1430197"/>
                    </a:lnTo>
                    <a:lnTo>
                      <a:pt x="274312" y="1408949"/>
                    </a:lnTo>
                    <a:cubicBezTo>
                      <a:pt x="272498" y="1396590"/>
                      <a:pt x="268714" y="1384496"/>
                      <a:pt x="262893" y="1373085"/>
                    </a:cubicBezTo>
                    <a:lnTo>
                      <a:pt x="260946" y="1370135"/>
                    </a:lnTo>
                    <a:lnTo>
                      <a:pt x="424265" y="1061804"/>
                    </a:lnTo>
                    <a:lnTo>
                      <a:pt x="434659" y="1035424"/>
                    </a:lnTo>
                    <a:cubicBezTo>
                      <a:pt x="498707" y="865213"/>
                      <a:pt x="545745" y="716210"/>
                      <a:pt x="557944" y="649592"/>
                    </a:cubicBezTo>
                    <a:lnTo>
                      <a:pt x="558203" y="647426"/>
                    </a:lnTo>
                    <a:lnTo>
                      <a:pt x="559826" y="646941"/>
                    </a:lnTo>
                    <a:cubicBezTo>
                      <a:pt x="584432" y="639595"/>
                      <a:pt x="561171" y="488889"/>
                      <a:pt x="507860" y="310308"/>
                    </a:cubicBezTo>
                    <a:cubicBezTo>
                      <a:pt x="454550" y="131728"/>
                      <a:pt x="391387" y="-7068"/>
                      <a:pt x="366782" y="278"/>
                    </a:cubicBezTo>
                    <a:lnTo>
                      <a:pt x="178940" y="56353"/>
                    </a:lnTo>
                    <a:cubicBezTo>
                      <a:pt x="175864" y="57271"/>
                      <a:pt x="173536" y="60430"/>
                      <a:pt x="171922" y="65602"/>
                    </a:cubicBezTo>
                    <a:close/>
                  </a:path>
                </a:pathLst>
              </a:custGeom>
              <a:solidFill>
                <a:srgbClr val="EED69D"/>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Freeform: Shape 2040">
                <a:extLst>
                  <a:ext uri="{FF2B5EF4-FFF2-40B4-BE49-F238E27FC236}">
                    <a16:creationId xmlns:a16="http://schemas.microsoft.com/office/drawing/2014/main" id="{DF37DA29-B981-4BDF-A9A4-17CB2D7D6A93}"/>
                  </a:ext>
                </a:extLst>
              </p:cNvPr>
              <p:cNvSpPr/>
              <p:nvPr/>
            </p:nvSpPr>
            <p:spPr>
              <a:xfrm rot="20148131">
                <a:off x="-1291372" y="3830552"/>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A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2041">
                <a:extLst>
                  <a:ext uri="{FF2B5EF4-FFF2-40B4-BE49-F238E27FC236}">
                    <a16:creationId xmlns:a16="http://schemas.microsoft.com/office/drawing/2014/main" id="{C23BEED6-15C2-45D9-A6AF-0CD70E41E4AB}"/>
                  </a:ext>
                </a:extLst>
              </p:cNvPr>
              <p:cNvSpPr/>
              <p:nvPr/>
            </p:nvSpPr>
            <p:spPr>
              <a:xfrm rot="21305718">
                <a:off x="-1886225" y="3811075"/>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EA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Freeform: Shape 2042">
                <a:extLst>
                  <a:ext uri="{FF2B5EF4-FFF2-40B4-BE49-F238E27FC236}">
                    <a16:creationId xmlns:a16="http://schemas.microsoft.com/office/drawing/2014/main" id="{06A10015-5CD3-400D-A0AC-84DA7C2DEDAA}"/>
                  </a:ext>
                </a:extLst>
              </p:cNvPr>
              <p:cNvSpPr/>
              <p:nvPr/>
            </p:nvSpPr>
            <p:spPr>
              <a:xfrm rot="12954194" flipV="1">
                <a:off x="-2246655" y="5802909"/>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AAE30968-D9DB-4A11-9C39-55A91735CDAC}"/>
                  </a:ext>
                </a:extLst>
              </p:cNvPr>
              <p:cNvSpPr/>
              <p:nvPr/>
            </p:nvSpPr>
            <p:spPr>
              <a:xfrm>
                <a:off x="-1263237" y="4046172"/>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8CD7250B-82F4-412A-B9E6-94BEFDFDF0A6}"/>
                  </a:ext>
                </a:extLst>
              </p:cNvPr>
              <p:cNvSpPr/>
              <p:nvPr/>
            </p:nvSpPr>
            <p:spPr>
              <a:xfrm>
                <a:off x="-1250537" y="4160472"/>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5" name="Picture 124">
                <a:extLst>
                  <a:ext uri="{FF2B5EF4-FFF2-40B4-BE49-F238E27FC236}">
                    <a16:creationId xmlns:a16="http://schemas.microsoft.com/office/drawing/2014/main" id="{EC31938D-8ECD-496B-9256-F9387E7C0F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00584">
                <a:off x="-1198522" y="4004056"/>
                <a:ext cx="184798" cy="287906"/>
              </a:xfrm>
              <a:prstGeom prst="rect">
                <a:avLst/>
              </a:prstGeom>
              <a:ln>
                <a:noFill/>
              </a:ln>
            </p:spPr>
          </p:pic>
          <p:sp>
            <p:nvSpPr>
              <p:cNvPr id="126" name="Freeform: Shape 2046">
                <a:extLst>
                  <a:ext uri="{FF2B5EF4-FFF2-40B4-BE49-F238E27FC236}">
                    <a16:creationId xmlns:a16="http://schemas.microsoft.com/office/drawing/2014/main" id="{23C7810D-30DE-479B-B272-F7DEE4C090CF}"/>
                  </a:ext>
                </a:extLst>
              </p:cNvPr>
              <p:cNvSpPr/>
              <p:nvPr/>
            </p:nvSpPr>
            <p:spPr>
              <a:xfrm rot="4265075">
                <a:off x="-1438148" y="3976572"/>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EED69D"/>
              </a:solidFill>
              <a:ln w="9525"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7" name="Freeform: Shape 2047">
                <a:extLst>
                  <a:ext uri="{FF2B5EF4-FFF2-40B4-BE49-F238E27FC236}">
                    <a16:creationId xmlns:a16="http://schemas.microsoft.com/office/drawing/2014/main" id="{E8A7D7FE-F658-44AC-B073-D615D68BAD0F}"/>
                  </a:ext>
                </a:extLst>
              </p:cNvPr>
              <p:cNvSpPr/>
              <p:nvPr/>
            </p:nvSpPr>
            <p:spPr>
              <a:xfrm rot="19986923">
                <a:off x="-1875268" y="3910877"/>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A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8" name="Group 127">
                <a:extLst>
                  <a:ext uri="{FF2B5EF4-FFF2-40B4-BE49-F238E27FC236}">
                    <a16:creationId xmlns:a16="http://schemas.microsoft.com/office/drawing/2014/main" id="{D5642019-B429-40BD-B449-7C63415E0FFF}"/>
                  </a:ext>
                </a:extLst>
              </p:cNvPr>
              <p:cNvGrpSpPr/>
              <p:nvPr/>
            </p:nvGrpSpPr>
            <p:grpSpPr>
              <a:xfrm rot="2289400">
                <a:off x="-2396102" y="6144649"/>
                <a:ext cx="330708" cy="403321"/>
                <a:chOff x="3312043" y="4084938"/>
                <a:chExt cx="189762" cy="211269"/>
              </a:xfrm>
            </p:grpSpPr>
            <p:sp>
              <p:nvSpPr>
                <p:cNvPr id="129" name="Chord 128">
                  <a:extLst>
                    <a:ext uri="{FF2B5EF4-FFF2-40B4-BE49-F238E27FC236}">
                      <a16:creationId xmlns:a16="http://schemas.microsoft.com/office/drawing/2014/main" id="{52470E54-9A5F-4D46-BB47-263E8E85F2DD}"/>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Chord 129">
                  <a:extLst>
                    <a:ext uri="{FF2B5EF4-FFF2-40B4-BE49-F238E27FC236}">
                      <a16:creationId xmlns:a16="http://schemas.microsoft.com/office/drawing/2014/main" id="{7431FD49-96B5-4834-AC36-C292402E887B}"/>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4856" y="4135126"/>
              <a:ext cx="906307" cy="901327"/>
            </a:xfrm>
            <a:prstGeom prst="rect">
              <a:avLst/>
            </a:prstGeom>
          </p:spPr>
        </p:pic>
      </p:grpSp>
      <p:sp>
        <p:nvSpPr>
          <p:cNvPr id="303" name="Student meal"/>
          <p:cNvSpPr/>
          <p:nvPr/>
        </p:nvSpPr>
        <p:spPr>
          <a:xfrm>
            <a:off x="8523587" y="95160"/>
            <a:ext cx="2103231" cy="2694131"/>
          </a:xfrm>
          <a:prstGeom prst="wedgeEllipseCallout">
            <a:avLst>
              <a:gd name="adj1" fmla="val -61553"/>
              <a:gd name="adj2" fmla="val 8391"/>
            </a:avLst>
          </a:prstGeom>
          <a:solidFill>
            <a:schemeClr val="bg1">
              <a:lumMod val="95000"/>
            </a:schemeClr>
          </a:solid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Enjoy your birthday cake, I’ll check the food.</a:t>
            </a:r>
          </a:p>
        </p:txBody>
      </p:sp>
      <p:sp>
        <p:nvSpPr>
          <p:cNvPr id="299" name="Student meal"/>
          <p:cNvSpPr/>
          <p:nvPr/>
        </p:nvSpPr>
        <p:spPr>
          <a:xfrm>
            <a:off x="8523586" y="95159"/>
            <a:ext cx="2103120" cy="1655430"/>
          </a:xfrm>
          <a:prstGeom prst="wedgeEllipseCallout">
            <a:avLst>
              <a:gd name="adj1" fmla="val -59482"/>
              <a:gd name="adj2" fmla="val 37444"/>
            </a:avLst>
          </a:prstGeom>
          <a:solidFill>
            <a:schemeClr val="bg1">
              <a:lumMod val="95000"/>
            </a:schemeClr>
          </a:solid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 hear the buzzer on the oven.</a:t>
            </a:r>
          </a:p>
        </p:txBody>
      </p:sp>
      <p:sp>
        <p:nvSpPr>
          <p:cNvPr id="484" name="Round Same Side Corner Rectangle 483"/>
          <p:cNvSpPr/>
          <p:nvPr/>
        </p:nvSpPr>
        <p:spPr>
          <a:xfrm>
            <a:off x="7000172" y="1748672"/>
            <a:ext cx="948464" cy="525282"/>
          </a:xfrm>
          <a:prstGeom prst="round2SameRect">
            <a:avLst/>
          </a:prstGeom>
          <a:gradFill flip="none" rotWithShape="1">
            <a:gsLst>
              <a:gs pos="29000">
                <a:srgbClr val="313F5C">
                  <a:alpha val="95000"/>
                </a:srgbClr>
              </a:gs>
              <a:gs pos="61000">
                <a:srgbClr val="334460"/>
              </a:gs>
              <a:gs pos="74000">
                <a:srgbClr val="313C57"/>
              </a:gs>
              <a:gs pos="100000">
                <a:srgbClr val="384B69"/>
              </a:gs>
            </a:gsLst>
            <a:path path="shape">
              <a:fillToRect l="50000" t="50000" r="50000" b="50000"/>
            </a:path>
            <a:tileRect/>
          </a:gradFill>
          <a:ln>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6" name="Student meal"/>
          <p:cNvSpPr/>
          <p:nvPr/>
        </p:nvSpPr>
        <p:spPr>
          <a:xfrm>
            <a:off x="6526998" y="193986"/>
            <a:ext cx="2103120" cy="3213482"/>
          </a:xfrm>
          <a:prstGeom prst="wedgeEllipseCallout">
            <a:avLst>
              <a:gd name="adj1" fmla="val -71157"/>
              <a:gd name="adj2" fmla="val 24270"/>
            </a:avLst>
          </a:prstGeom>
          <a:solidFill>
            <a:schemeClr val="bg1">
              <a:lumMod val="95000"/>
            </a:schemeClr>
          </a:solid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Thanks Jason, I will cut a piece of cake for you. </a:t>
            </a:r>
          </a:p>
        </p:txBody>
      </p:sp>
      <p:grpSp>
        <p:nvGrpSpPr>
          <p:cNvPr id="30" name="Group 29"/>
          <p:cNvGrpSpPr/>
          <p:nvPr/>
        </p:nvGrpSpPr>
        <p:grpSpPr>
          <a:xfrm>
            <a:off x="6885907" y="252448"/>
            <a:ext cx="1612257" cy="4546470"/>
            <a:chOff x="345274" y="1367480"/>
            <a:chExt cx="1612257" cy="4546470"/>
          </a:xfrm>
        </p:grpSpPr>
        <p:sp>
          <p:nvSpPr>
            <p:cNvPr id="398" name="Flowchart: Terminator 397">
              <a:extLst>
                <a:ext uri="{FF2B5EF4-FFF2-40B4-BE49-F238E27FC236}">
                  <a16:creationId xmlns:a16="http://schemas.microsoft.com/office/drawing/2014/main" id="{92995310-A611-4FE7-82CA-E3C41CA76C15}"/>
                </a:ext>
              </a:extLst>
            </p:cNvPr>
            <p:cNvSpPr/>
            <p:nvPr/>
          </p:nvSpPr>
          <p:spPr>
            <a:xfrm rot="11848313">
              <a:off x="353563" y="3293913"/>
              <a:ext cx="286327"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9" name="Flowchart: Terminator 398">
              <a:extLst>
                <a:ext uri="{FF2B5EF4-FFF2-40B4-BE49-F238E27FC236}">
                  <a16:creationId xmlns:a16="http://schemas.microsoft.com/office/drawing/2014/main" id="{57A59561-1836-455A-8159-B2AB1AAF60E5}"/>
                </a:ext>
              </a:extLst>
            </p:cNvPr>
            <p:cNvSpPr/>
            <p:nvPr/>
          </p:nvSpPr>
          <p:spPr>
            <a:xfrm rot="9751687" flipH="1">
              <a:off x="1645024" y="3293483"/>
              <a:ext cx="283464"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00" name="Group 399">
              <a:extLst>
                <a:ext uri="{FF2B5EF4-FFF2-40B4-BE49-F238E27FC236}">
                  <a16:creationId xmlns:a16="http://schemas.microsoft.com/office/drawing/2014/main" id="{8F30E89E-F356-4FE3-8879-53BFE4848B21}"/>
                </a:ext>
              </a:extLst>
            </p:cNvPr>
            <p:cNvGrpSpPr/>
            <p:nvPr/>
          </p:nvGrpSpPr>
          <p:grpSpPr>
            <a:xfrm>
              <a:off x="345274" y="4404706"/>
              <a:ext cx="1606514" cy="1509244"/>
              <a:chOff x="-2376531" y="6832600"/>
              <a:chExt cx="1606514" cy="1509244"/>
            </a:xfrm>
          </p:grpSpPr>
          <p:pic>
            <p:nvPicPr>
              <p:cNvPr id="410" name="Picture 409">
                <a:extLst>
                  <a:ext uri="{FF2B5EF4-FFF2-40B4-BE49-F238E27FC236}">
                    <a16:creationId xmlns:a16="http://schemas.microsoft.com/office/drawing/2014/main" id="{D7F1E336-5761-4BCF-8784-E97FC5C9CFF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412" name="Rectangle 411">
                <a:extLst>
                  <a:ext uri="{FF2B5EF4-FFF2-40B4-BE49-F238E27FC236}">
                    <a16:creationId xmlns:a16="http://schemas.microsoft.com/office/drawing/2014/main" id="{23472D86-49ED-4212-B85A-3301D188C725}"/>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01" name="Rectangle 400">
              <a:extLst>
                <a:ext uri="{FF2B5EF4-FFF2-40B4-BE49-F238E27FC236}">
                  <a16:creationId xmlns:a16="http://schemas.microsoft.com/office/drawing/2014/main" id="{7DDFC8D0-4531-4C0D-80C8-8EB4462FCE85}"/>
                </a:ext>
              </a:extLst>
            </p:cNvPr>
            <p:cNvSpPr/>
            <p:nvPr/>
          </p:nvSpPr>
          <p:spPr>
            <a:xfrm>
              <a:off x="695715" y="3498326"/>
              <a:ext cx="930844" cy="931780"/>
            </a:xfrm>
            <a:prstGeom prst="rect">
              <a:avLst/>
            </a:prstGeom>
            <a:solidFill>
              <a:srgbClr val="ED7D31"/>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402" name="Picture 401">
              <a:extLst>
                <a:ext uri="{FF2B5EF4-FFF2-40B4-BE49-F238E27FC236}">
                  <a16:creationId xmlns:a16="http://schemas.microsoft.com/office/drawing/2014/main" id="{EA9889A9-06E7-4718-B983-57431D9397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7720"/>
            <a:stretch/>
          </p:blipFill>
          <p:spPr bwMode="auto">
            <a:xfrm>
              <a:off x="351017" y="136748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403" name="Rectangle 402">
              <a:extLst>
                <a:ext uri="{FF2B5EF4-FFF2-40B4-BE49-F238E27FC236}">
                  <a16:creationId xmlns:a16="http://schemas.microsoft.com/office/drawing/2014/main" id="{8BB4A966-E952-4D49-B985-51F2EDB391E3}"/>
                </a:ext>
              </a:extLst>
            </p:cNvPr>
            <p:cNvSpPr/>
            <p:nvPr/>
          </p:nvSpPr>
          <p:spPr>
            <a:xfrm>
              <a:off x="695714" y="3477174"/>
              <a:ext cx="962705" cy="952932"/>
            </a:xfrm>
            <a:prstGeom prst="rect">
              <a:avLst/>
            </a:prstGeom>
            <a:solidFill>
              <a:srgbClr val="ED7D31"/>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5" name="Freeform: Shape 799">
              <a:extLst>
                <a:ext uri="{FF2B5EF4-FFF2-40B4-BE49-F238E27FC236}">
                  <a16:creationId xmlns:a16="http://schemas.microsoft.com/office/drawing/2014/main" id="{1FC0617F-F055-44BF-B5F3-9AA31D8171A8}"/>
                </a:ext>
              </a:extLst>
            </p:cNvPr>
            <p:cNvSpPr/>
            <p:nvPr/>
          </p:nvSpPr>
          <p:spPr>
            <a:xfrm rot="14816196">
              <a:off x="409986" y="3959780"/>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6" name="Freeform: Shape 800">
              <a:extLst>
                <a:ext uri="{FF2B5EF4-FFF2-40B4-BE49-F238E27FC236}">
                  <a16:creationId xmlns:a16="http://schemas.microsoft.com/office/drawing/2014/main" id="{2ECAE23F-EE68-44B3-B2CA-62E370A76993}"/>
                </a:ext>
              </a:extLst>
            </p:cNvPr>
            <p:cNvSpPr/>
            <p:nvPr/>
          </p:nvSpPr>
          <p:spPr>
            <a:xfrm rot="6783804" flipH="1">
              <a:off x="1482068" y="3959780"/>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4" name="Group 33"/>
          <p:cNvGrpSpPr/>
          <p:nvPr/>
        </p:nvGrpSpPr>
        <p:grpSpPr>
          <a:xfrm>
            <a:off x="7925505" y="285371"/>
            <a:ext cx="2305448" cy="4365114"/>
            <a:chOff x="6401505" y="285371"/>
            <a:chExt cx="2305448" cy="4365114"/>
          </a:xfrm>
        </p:grpSpPr>
        <p:pic>
          <p:nvPicPr>
            <p:cNvPr id="31" name="Picture 30"/>
            <p:cNvPicPr>
              <a:picLocks noChangeAspect="1"/>
            </p:cNvPicPr>
            <p:nvPr/>
          </p:nvPicPr>
          <p:blipFill>
            <a:blip r:embed="rId11"/>
            <a:stretch>
              <a:fillRect/>
            </a:stretch>
          </p:blipFill>
          <p:spPr>
            <a:xfrm>
              <a:off x="6401505" y="285371"/>
              <a:ext cx="2206943" cy="4365114"/>
            </a:xfrm>
            <a:prstGeom prst="rect">
              <a:avLst/>
            </a:prstGeom>
          </p:spPr>
        </p:pic>
        <p:pic>
          <p:nvPicPr>
            <p:cNvPr id="415" name="Picture 4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9416" y="2253454"/>
              <a:ext cx="787537" cy="387451"/>
            </a:xfrm>
            <a:prstGeom prst="rect">
              <a:avLst/>
            </a:prstGeom>
          </p:spPr>
        </p:pic>
      </p:grpSp>
      <p:pic>
        <p:nvPicPr>
          <p:cNvPr id="13" name="Picture 12"/>
          <p:cNvPicPr>
            <a:picLocks noChangeAspect="1"/>
          </p:cNvPicPr>
          <p:nvPr/>
        </p:nvPicPr>
        <p:blipFill>
          <a:blip r:embed="rId5"/>
          <a:stretch>
            <a:fillRect/>
          </a:stretch>
        </p:blipFill>
        <p:spPr>
          <a:xfrm>
            <a:off x="5061673" y="3045689"/>
            <a:ext cx="5231276" cy="3840390"/>
          </a:xfrm>
          <a:prstGeom prst="rect">
            <a:avLst/>
          </a:prstGeom>
        </p:spPr>
      </p:pic>
      <p:pic>
        <p:nvPicPr>
          <p:cNvPr id="414" name="Picture 413"/>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7926" t="10890" r="9703" b="9703"/>
          <a:stretch/>
        </p:blipFill>
        <p:spPr>
          <a:xfrm>
            <a:off x="6108155" y="3884509"/>
            <a:ext cx="914400" cy="881506"/>
          </a:xfrm>
          <a:prstGeom prst="rect">
            <a:avLst/>
          </a:prstGeom>
          <a:scene3d>
            <a:camera prst="isometricTopUp"/>
            <a:lightRig rig="threePt" dir="t"/>
          </a:scene3d>
        </p:spPr>
      </p:pic>
      <p:pic>
        <p:nvPicPr>
          <p:cNvPr id="416" name="Picture 415"/>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7926" t="10890" r="9703" b="9703"/>
          <a:stretch/>
        </p:blipFill>
        <p:spPr>
          <a:xfrm>
            <a:off x="7645034" y="3947974"/>
            <a:ext cx="914400" cy="881506"/>
          </a:xfrm>
          <a:prstGeom prst="rect">
            <a:avLst/>
          </a:prstGeom>
          <a:scene3d>
            <a:camera prst="isometricTopUp"/>
            <a:lightRig rig="threePt" dir="t"/>
          </a:scene3d>
        </p:spPr>
      </p:pic>
      <p:pic>
        <p:nvPicPr>
          <p:cNvPr id="417" name="Picture 41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7926" t="10890" r="9703" b="9703"/>
          <a:stretch/>
        </p:blipFill>
        <p:spPr>
          <a:xfrm>
            <a:off x="6962887" y="3592896"/>
            <a:ext cx="914400" cy="881506"/>
          </a:xfrm>
          <a:prstGeom prst="rect">
            <a:avLst/>
          </a:prstGeom>
          <a:scene3d>
            <a:camera prst="isometricTopUp"/>
            <a:lightRig rig="threePt" dir="t"/>
          </a:scene3d>
        </p:spPr>
      </p:pic>
      <p:sp>
        <p:nvSpPr>
          <p:cNvPr id="35" name="Round Same Side Corner Rectangle 34"/>
          <p:cNvSpPr/>
          <p:nvPr/>
        </p:nvSpPr>
        <p:spPr>
          <a:xfrm>
            <a:off x="2209672" y="543134"/>
            <a:ext cx="948464" cy="525282"/>
          </a:xfrm>
          <a:prstGeom prst="round2SameRect">
            <a:avLst/>
          </a:prstGeom>
          <a:gradFill flip="none" rotWithShape="1">
            <a:gsLst>
              <a:gs pos="29000">
                <a:srgbClr val="313F5C">
                  <a:alpha val="95000"/>
                </a:srgbClr>
              </a:gs>
              <a:gs pos="61000">
                <a:srgbClr val="334460"/>
              </a:gs>
              <a:gs pos="74000">
                <a:srgbClr val="313C57"/>
              </a:gs>
              <a:gs pos="100000">
                <a:srgbClr val="384B69"/>
              </a:gs>
            </a:gsLst>
            <a:path path="shape">
              <a:fillToRect l="50000" t="50000" r="50000" b="50000"/>
            </a:path>
            <a:tileRect/>
          </a:gradFill>
          <a:ln>
            <a:noFill/>
          </a:ln>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1807947" y="80842"/>
            <a:ext cx="3510738" cy="1136079"/>
            <a:chOff x="9130374" y="525756"/>
            <a:chExt cx="3510738" cy="1136079"/>
          </a:xfrm>
        </p:grpSpPr>
        <p:sp>
          <p:nvSpPr>
            <p:cNvPr id="290" name="Student meal"/>
            <p:cNvSpPr/>
            <p:nvPr/>
          </p:nvSpPr>
          <p:spPr>
            <a:xfrm>
              <a:off x="9130374" y="525756"/>
              <a:ext cx="3510738" cy="1136079"/>
            </a:xfrm>
            <a:prstGeom prst="wedgeEllipseCallout">
              <a:avLst>
                <a:gd name="adj1" fmla="val -7209"/>
                <a:gd name="adj2" fmla="val 70004"/>
              </a:avLst>
            </a:prstGeom>
            <a:solidFill>
              <a:schemeClr val="bg1">
                <a:lumMod val="95000"/>
              </a:schemeClr>
            </a:solidFill>
          </p:spPr>
          <p:txBody>
            <a:bodyPr wrap="square" lIns="68580" tIns="34290" rIns="68580" bIns="3429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Happy Birthday to you!</a:t>
              </a:r>
            </a:p>
          </p:txBody>
        </p:sp>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4819" y="1224697"/>
              <a:ext cx="203918" cy="268313"/>
            </a:xfrm>
            <a:prstGeom prst="rect">
              <a:avLst/>
            </a:prstGeom>
          </p:spPr>
        </p:pic>
        <p:pic>
          <p:nvPicPr>
            <p:cNvPr id="291" name="Picture 29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91933" y="1269990"/>
              <a:ext cx="203918" cy="268313"/>
            </a:xfrm>
            <a:prstGeom prst="rect">
              <a:avLst/>
            </a:prstGeom>
          </p:spPr>
        </p:pic>
        <p:pic>
          <p:nvPicPr>
            <p:cNvPr id="292" name="Picture 29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39047" y="1201317"/>
              <a:ext cx="203918" cy="268313"/>
            </a:xfrm>
            <a:prstGeom prst="rect">
              <a:avLst/>
            </a:prstGeom>
          </p:spPr>
        </p:pic>
      </p:grpSp>
      <p:pic>
        <p:nvPicPr>
          <p:cNvPr id="38" name="Picture 37"/>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8889" t="23148" r="29074" b="22407"/>
          <a:stretch/>
        </p:blipFill>
        <p:spPr>
          <a:xfrm flipH="1">
            <a:off x="8304742" y="3062588"/>
            <a:ext cx="429486" cy="556251"/>
          </a:xfrm>
          <a:prstGeom prst="rect">
            <a:avLst/>
          </a:prstGeom>
        </p:spPr>
      </p:pic>
      <p:pic>
        <p:nvPicPr>
          <p:cNvPr id="424" name="Picture 423"/>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7596232" y="3264170"/>
            <a:ext cx="1073438" cy="354668"/>
          </a:xfrm>
          <a:prstGeom prst="rect">
            <a:avLst/>
          </a:prstGeom>
        </p:spPr>
      </p:pic>
      <p:pic>
        <p:nvPicPr>
          <p:cNvPr id="426" name="Picture 425"/>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8889" t="23148" r="29074" b="22407"/>
          <a:stretch/>
        </p:blipFill>
        <p:spPr>
          <a:xfrm flipH="1">
            <a:off x="6500946" y="3137590"/>
            <a:ext cx="429486" cy="556251"/>
          </a:xfrm>
          <a:prstGeom prst="rect">
            <a:avLst/>
          </a:prstGeom>
        </p:spPr>
      </p:pic>
      <p:pic>
        <p:nvPicPr>
          <p:cNvPr id="422" name="Picture 421"/>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809426" y="3378872"/>
            <a:ext cx="1073438" cy="354668"/>
          </a:xfrm>
          <a:prstGeom prst="rect">
            <a:avLst/>
          </a:prstGeom>
        </p:spPr>
      </p:pic>
      <p:sp>
        <p:nvSpPr>
          <p:cNvPr id="485" name="Title 1"/>
          <p:cNvSpPr>
            <a:spLocks noGrp="1"/>
          </p:cNvSpPr>
          <p:nvPr/>
        </p:nvSpPr>
        <p:spPr>
          <a:xfrm>
            <a:off x="1115987" y="5827302"/>
            <a:ext cx="9350975" cy="680618"/>
          </a:xfrm>
          <a:prstGeom prst="rect">
            <a:avLst/>
          </a:prstGeom>
          <a:solidFill>
            <a:srgbClr val="D8C5EF"/>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ctr" defTabSz="342891"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j-ea"/>
                <a:cs typeface="+mj-cs"/>
              </a:rPr>
              <a:t>Would you rather be a part of this team?</a:t>
            </a:r>
          </a:p>
        </p:txBody>
      </p:sp>
    </p:spTree>
    <p:extLst>
      <p:ext uri="{BB962C8B-B14F-4D97-AF65-F5344CB8AC3E}">
        <p14:creationId xmlns:p14="http://schemas.microsoft.com/office/powerpoint/2010/main" val="227579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01215 0.03171 L 0.38004 -0.07037 " pathEditMode="relative" rAng="0" ptsTypes="AA">
                                      <p:cBhvr>
                                        <p:cTn id="9" dur="2000" fill="hold"/>
                                        <p:tgtEl>
                                          <p:spTgt spid="24"/>
                                        </p:tgtEl>
                                        <p:attrNameLst>
                                          <p:attrName>ppt_x</p:attrName>
                                          <p:attrName>ppt_y</p:attrName>
                                        </p:attrNameLst>
                                      </p:cBhvr>
                                      <p:rCtr x="18385" y="-5116"/>
                                    </p:animMotion>
                                  </p:childTnLst>
                                </p:cTn>
                              </p:par>
                              <p:par>
                                <p:cTn id="10" presetID="1" presetClass="entr" presetSubtype="0" fill="hold" nodeType="withEffect">
                                  <p:stCondLst>
                                    <p:cond delay="750"/>
                                  </p:stCondLst>
                                  <p:childTnLst>
                                    <p:set>
                                      <p:cBhvr>
                                        <p:cTn id="11" dur="1" fill="hold">
                                          <p:stCondLst>
                                            <p:cond delay="499"/>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99"/>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0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par>
                          <p:cTn id="28" fill="hold">
                            <p:stCondLst>
                              <p:cond delay="0"/>
                            </p:stCondLst>
                            <p:childTnLst>
                              <p:par>
                                <p:cTn id="29" presetID="63" presetClass="path" presetSubtype="0" accel="50000" decel="50000" fill="hold" nodeType="afterEffect">
                                  <p:stCondLst>
                                    <p:cond delay="0"/>
                                  </p:stCondLst>
                                  <p:childTnLst>
                                    <p:animMotion origin="layout" path="M -1.66667E-6 -2.22222E-6 L 0.36337 -0.00301 " pathEditMode="relative" rAng="0" ptsTypes="AA">
                                      <p:cBhvr>
                                        <p:cTn id="30" dur="2000" fill="hold"/>
                                        <p:tgtEl>
                                          <p:spTgt spid="34"/>
                                        </p:tgtEl>
                                        <p:attrNameLst>
                                          <p:attrName>ppt_x</p:attrName>
                                          <p:attrName>ppt_y</p:attrName>
                                        </p:attrNameLst>
                                      </p:cBhvr>
                                      <p:rCtr x="18160" y="-162"/>
                                    </p:animMotion>
                                  </p:childTnLst>
                                </p:cTn>
                              </p:par>
                              <p:par>
                                <p:cTn id="31" presetID="1" presetClass="exit" presetSubtype="0" fill="hold" nodeType="withEffect">
                                  <p:stCondLst>
                                    <p:cond delay="0"/>
                                  </p:stCondLst>
                                  <p:childTnLst>
                                    <p:set>
                                      <p:cBhvr>
                                        <p:cTn id="32" dur="1" fill="hold">
                                          <p:stCondLst>
                                            <p:cond delay="0"/>
                                          </p:stCondLst>
                                        </p:cTn>
                                        <p:tgtEl>
                                          <p:spTgt spid="42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03"/>
                                        </p:tgtEl>
                                        <p:attrNameLst>
                                          <p:attrName>style.visibility</p:attrName>
                                        </p:attrNameLst>
                                      </p:cBhvr>
                                      <p:to>
                                        <p:strVal val="hidden"/>
                                      </p:to>
                                    </p:set>
                                  </p:childTnLst>
                                </p:cTn>
                              </p:par>
                              <p:par>
                                <p:cTn id="37" presetID="1" presetClass="entr" presetSubtype="0" fill="hold" grpId="0" nodeType="withEffect">
                                  <p:stCondLst>
                                    <p:cond delay="500"/>
                                  </p:stCondLst>
                                  <p:childTnLst>
                                    <p:set>
                                      <p:cBhvr>
                                        <p:cTn id="38"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3" grpId="1" animBg="1"/>
      <p:bldP spid="299" grpId="0" animBg="1"/>
      <p:bldP spid="299" grpId="1" animBg="1"/>
      <p:bldP spid="48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57476C1-EC34-4564-869A-669956AC0B58}"/>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5" name="Freeform: Shape 36">
            <a:extLst>
              <a:ext uri="{FF2B5EF4-FFF2-40B4-BE49-F238E27FC236}">
                <a16:creationId xmlns:a16="http://schemas.microsoft.com/office/drawing/2014/main" id="{F5AF3507-95FC-4A17-9749-E4F0C0B00682}"/>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06" name="Picture 105">
            <a:extLst>
              <a:ext uri="{FF2B5EF4-FFF2-40B4-BE49-F238E27FC236}">
                <a16:creationId xmlns:a16="http://schemas.microsoft.com/office/drawing/2014/main" id="{6ECDCFED-5A27-4C1E-A16E-DFFDD23AD88A}"/>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107" name="Title 1">
            <a:extLst>
              <a:ext uri="{FF2B5EF4-FFF2-40B4-BE49-F238E27FC236}">
                <a16:creationId xmlns:a16="http://schemas.microsoft.com/office/drawing/2014/main" id="{38A8343C-2EB1-4396-AADC-EF702DAE62E9}"/>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108" name="Picture 107">
            <a:extLst>
              <a:ext uri="{FF2B5EF4-FFF2-40B4-BE49-F238E27FC236}">
                <a16:creationId xmlns:a16="http://schemas.microsoft.com/office/drawing/2014/main" id="{054BED0D-2968-4ACD-8457-4F7E6CD1286C}"/>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109" name="Rectangle 108">
            <a:extLst>
              <a:ext uri="{FF2B5EF4-FFF2-40B4-BE49-F238E27FC236}">
                <a16:creationId xmlns:a16="http://schemas.microsoft.com/office/drawing/2014/main" id="{CFAE97C2-1533-45F3-B2A1-A093B88137C1}"/>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0" name="Freeform: Shape 36">
            <a:extLst>
              <a:ext uri="{FF2B5EF4-FFF2-40B4-BE49-F238E27FC236}">
                <a16:creationId xmlns:a16="http://schemas.microsoft.com/office/drawing/2014/main" id="{5588204A-B499-4F51-8196-4BBA54088D9D}"/>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111" name="Picture 110">
            <a:extLst>
              <a:ext uri="{FF2B5EF4-FFF2-40B4-BE49-F238E27FC236}">
                <a16:creationId xmlns:a16="http://schemas.microsoft.com/office/drawing/2014/main" id="{0997336C-6F02-430F-8E4D-B78F1592A799}"/>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112" name="Freeform: Shape 36">
            <a:extLst>
              <a:ext uri="{FF2B5EF4-FFF2-40B4-BE49-F238E27FC236}">
                <a16:creationId xmlns:a16="http://schemas.microsoft.com/office/drawing/2014/main" id="{C84B03E4-7E7D-444F-850D-0EA9E223D4F0}"/>
              </a:ext>
            </a:extLst>
          </p:cNvPr>
          <p:cNvSpPr/>
          <p:nvPr/>
        </p:nvSpPr>
        <p:spPr>
          <a:xfrm flipH="1">
            <a:off x="-2" y="1188847"/>
            <a:ext cx="637978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Motivate Staff</a:t>
            </a:r>
          </a:p>
        </p:txBody>
      </p:sp>
      <p:sp>
        <p:nvSpPr>
          <p:cNvPr id="12" name="Freeform: Shape 90">
            <a:extLst>
              <a:ext uri="{FF2B5EF4-FFF2-40B4-BE49-F238E27FC236}">
                <a16:creationId xmlns:a16="http://schemas.microsoft.com/office/drawing/2014/main" id="{B6415889-28E2-4470-8406-F5ADEA4C0C6C}"/>
              </a:ext>
            </a:extLst>
          </p:cNvPr>
          <p:cNvSpPr/>
          <p:nvPr/>
        </p:nvSpPr>
        <p:spPr>
          <a:xfrm>
            <a:off x="-2" y="5092570"/>
            <a:ext cx="12293602" cy="1760221"/>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369BBC0-F21A-4487-9A3F-F677C9C614F2}"/>
              </a:ext>
            </a:extLst>
          </p:cNvPr>
          <p:cNvPicPr>
            <a:picLocks noChangeAspect="1"/>
          </p:cNvPicPr>
          <p:nvPr/>
        </p:nvPicPr>
        <p:blipFill>
          <a:blip r:embed="rId4"/>
          <a:stretch>
            <a:fillRect/>
          </a:stretch>
        </p:blipFill>
        <p:spPr>
          <a:xfrm>
            <a:off x="9158127" y="1420587"/>
            <a:ext cx="1655491" cy="4629240"/>
          </a:xfrm>
          <a:prstGeom prst="rect">
            <a:avLst/>
          </a:prstGeom>
        </p:spPr>
      </p:pic>
      <p:grpSp>
        <p:nvGrpSpPr>
          <p:cNvPr id="14" name="Group 13">
            <a:extLst>
              <a:ext uri="{FF2B5EF4-FFF2-40B4-BE49-F238E27FC236}">
                <a16:creationId xmlns:a16="http://schemas.microsoft.com/office/drawing/2014/main" id="{451C47BE-E0EB-43D7-81A3-A000EB6A4901}"/>
              </a:ext>
            </a:extLst>
          </p:cNvPr>
          <p:cNvGrpSpPr/>
          <p:nvPr/>
        </p:nvGrpSpPr>
        <p:grpSpPr>
          <a:xfrm>
            <a:off x="10041344" y="3921486"/>
            <a:ext cx="1239764" cy="948833"/>
            <a:chOff x="753709" y="2298936"/>
            <a:chExt cx="3464036" cy="1998423"/>
          </a:xfrm>
        </p:grpSpPr>
        <p:pic>
          <p:nvPicPr>
            <p:cNvPr id="15" name="Picture 14">
              <a:extLst>
                <a:ext uri="{FF2B5EF4-FFF2-40B4-BE49-F238E27FC236}">
                  <a16:creationId xmlns:a16="http://schemas.microsoft.com/office/drawing/2014/main" id="{FC114DF9-0425-476F-A8C4-A3EEE4F6B514}"/>
                </a:ext>
              </a:extLst>
            </p:cNvPr>
            <p:cNvPicPr>
              <a:picLocks noChangeAspect="1"/>
            </p:cNvPicPr>
            <p:nvPr/>
          </p:nvPicPr>
          <p:blipFill rotWithShape="1">
            <a:blip r:embed="rId5"/>
            <a:srcRect l="2714" t="15611" r="2486" b="30399"/>
            <a:stretch/>
          </p:blipFill>
          <p:spPr>
            <a:xfrm>
              <a:off x="763345" y="2298936"/>
              <a:ext cx="3454400" cy="1967321"/>
            </a:xfrm>
            <a:prstGeom prst="rect">
              <a:avLst/>
            </a:prstGeom>
          </p:spPr>
        </p:pic>
        <p:pic>
          <p:nvPicPr>
            <p:cNvPr id="16" name="Picture 15">
              <a:extLst>
                <a:ext uri="{FF2B5EF4-FFF2-40B4-BE49-F238E27FC236}">
                  <a16:creationId xmlns:a16="http://schemas.microsoft.com/office/drawing/2014/main" id="{9C28E160-9E60-4970-ACB3-E44ECB4632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7" b="89177" l="7781" r="91643">
                          <a14:foregroundMark x1="33718" y1="59307" x2="36599" y2="64069"/>
                          <a14:foregroundMark x1="72622" y1="58442" x2="76945" y2="65368"/>
                          <a14:foregroundMark x1="72334" y1="59307" x2="76657" y2="57576"/>
                          <a14:foregroundMark x1="78386" y1="58442" x2="72334" y2="57143"/>
                          <a14:foregroundMark x1="7781" y1="58009" x2="10375" y2="59307"/>
                          <a14:foregroundMark x1="91643" y1="65801" x2="91643" y2="65801"/>
                        </a14:backgroundRemoval>
                      </a14:imgEffect>
                    </a14:imgLayer>
                  </a14:imgProps>
                </a:ext>
              </a:extLst>
            </a:blip>
            <a:stretch>
              <a:fillRect/>
            </a:stretch>
          </p:blipFill>
          <p:spPr>
            <a:xfrm rot="21001246">
              <a:off x="753709" y="2308974"/>
              <a:ext cx="2091562" cy="1392365"/>
            </a:xfrm>
            <a:prstGeom prst="rect">
              <a:avLst/>
            </a:prstGeom>
          </p:spPr>
        </p:pic>
        <p:pic>
          <p:nvPicPr>
            <p:cNvPr id="17" name="Picture 16">
              <a:extLst>
                <a:ext uri="{FF2B5EF4-FFF2-40B4-BE49-F238E27FC236}">
                  <a16:creationId xmlns:a16="http://schemas.microsoft.com/office/drawing/2014/main" id="{B73AB8F6-EF25-4FB1-A4ED-142474EAD7F6}"/>
                </a:ext>
              </a:extLst>
            </p:cNvPr>
            <p:cNvPicPr>
              <a:picLocks noChangeAspect="1"/>
            </p:cNvPicPr>
            <p:nvPr/>
          </p:nvPicPr>
          <p:blipFill>
            <a:blip r:embed="rId8"/>
            <a:srcRect t="75"/>
            <a:stretch>
              <a:fillRect/>
            </a:stretch>
          </p:blipFill>
          <p:spPr>
            <a:xfrm rot="21443078">
              <a:off x="2930803" y="2409759"/>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pic>
          <p:nvPicPr>
            <p:cNvPr id="18" name="Picture 17">
              <a:extLst>
                <a:ext uri="{FF2B5EF4-FFF2-40B4-BE49-F238E27FC236}">
                  <a16:creationId xmlns:a16="http://schemas.microsoft.com/office/drawing/2014/main" id="{76623A45-65C5-4C91-9F74-D87795EA33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8230" y="2849694"/>
              <a:ext cx="1158611" cy="1158611"/>
            </a:xfrm>
            <a:prstGeom prst="rect">
              <a:avLst/>
            </a:prstGeom>
          </p:spPr>
        </p:pic>
        <p:pic>
          <p:nvPicPr>
            <p:cNvPr id="19" name="Picture 18" descr="A picture containing clipart&#10;&#10;Description generated with very high confidence">
              <a:extLst>
                <a:ext uri="{FF2B5EF4-FFF2-40B4-BE49-F238E27FC236}">
                  <a16:creationId xmlns:a16="http://schemas.microsoft.com/office/drawing/2014/main" id="{65F01878-912B-4ACB-A218-D937072F48B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357" b="90000" l="10000" r="91154">
                          <a14:foregroundMark x1="27692" y1="38214" x2="30769" y2="39643"/>
                          <a14:foregroundMark x1="40000" y1="31786" x2="43077" y2="36429"/>
                          <a14:foregroundMark x1="21538" y1="45000" x2="29615" y2="47500"/>
                          <a14:foregroundMark x1="67692" y1="40714" x2="66538" y2="45000"/>
                          <a14:foregroundMark x1="75385" y1="46429" x2="75000" y2="50000"/>
                          <a14:foregroundMark x1="84615" y1="46786" x2="83846" y2="52500"/>
                          <a14:foregroundMark x1="85385" y1="22857" x2="84615" y2="26071"/>
                          <a14:foregroundMark x1="39615" y1="8214" x2="55385" y2="7857"/>
                          <a14:foregroundMark x1="68846" y1="10357" x2="72308" y2="17143"/>
                          <a14:foregroundMark x1="60769" y1="14643" x2="57692" y2="21071"/>
                          <a14:foregroundMark x1="53846" y1="11071" x2="52308" y2="15714"/>
                          <a14:foregroundMark x1="41923" y1="9643" x2="35769" y2="16429"/>
                          <a14:foregroundMark x1="18846" y1="21786" x2="18846" y2="21786"/>
                          <a14:foregroundMark x1="15385" y1="18571" x2="18462" y2="21071"/>
                          <a14:foregroundMark x1="91538" y1="33929" x2="91154" y2="34286"/>
                          <a14:foregroundMark x1="59615" y1="5357" x2="64615" y2="10357"/>
                        </a14:backgroundRemoval>
                      </a14:imgEffect>
                    </a14:imgLayer>
                  </a14:imgProps>
                </a:ext>
              </a:extLst>
            </a:blip>
            <a:stretch>
              <a:fillRect/>
            </a:stretch>
          </p:blipFill>
          <p:spPr>
            <a:xfrm rot="17075456">
              <a:off x="1645746" y="2931764"/>
              <a:ext cx="1222077" cy="1316083"/>
            </a:xfrm>
            <a:prstGeom prst="rect">
              <a:avLst/>
            </a:prstGeom>
          </p:spPr>
        </p:pic>
        <p:pic>
          <p:nvPicPr>
            <p:cNvPr id="20" name="Picture 19">
              <a:extLst>
                <a:ext uri="{FF2B5EF4-FFF2-40B4-BE49-F238E27FC236}">
                  <a16:creationId xmlns:a16="http://schemas.microsoft.com/office/drawing/2014/main" id="{DF5E132E-813A-4FE0-AECA-F7B6C2F0F79F}"/>
                </a:ext>
              </a:extLst>
            </p:cNvPr>
            <p:cNvPicPr>
              <a:picLocks noChangeAspect="1"/>
            </p:cNvPicPr>
            <p:nvPr/>
          </p:nvPicPr>
          <p:blipFill rotWithShape="1">
            <a:blip r:embed="rId12"/>
            <a:srcRect l="2714" t="46994" r="2486" b="30400"/>
            <a:stretch/>
          </p:blipFill>
          <p:spPr>
            <a:xfrm>
              <a:off x="763345" y="3473634"/>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sp>
        <p:nvSpPr>
          <p:cNvPr id="138" name="Content Placeholder 2">
            <a:extLst>
              <a:ext uri="{FF2B5EF4-FFF2-40B4-BE49-F238E27FC236}">
                <a16:creationId xmlns:a16="http://schemas.microsoft.com/office/drawing/2014/main" id="{384781AC-89F0-4A0F-94F4-8E4CFD12DC08}"/>
              </a:ext>
            </a:extLst>
          </p:cNvPr>
          <p:cNvSpPr txBox="1">
            <a:spLocks/>
          </p:cNvSpPr>
          <p:nvPr/>
        </p:nvSpPr>
        <p:spPr>
          <a:xfrm>
            <a:off x="348391" y="2432048"/>
            <a:ext cx="8686277" cy="4847007"/>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Tx/>
              <a:buSzTx/>
              <a:buFont typeface="Arial"/>
              <a:buNone/>
              <a:tabLst/>
              <a:defRPr/>
            </a:pPr>
            <a:r>
              <a:rPr kumimoji="0" lang="en-US" b="0" i="0" u="none" strike="noStrike" kern="1200" cap="none" spc="0" normalizeH="0" baseline="0" noProof="0" dirty="0">
                <a:ln>
                  <a:noFill/>
                </a:ln>
                <a:solidFill>
                  <a:sysClr val="windowText" lastClr="000000"/>
                </a:solidFill>
                <a:effectLst/>
                <a:uLnTx/>
                <a:uFillTx/>
                <a:latin typeface="Calibri"/>
                <a:ea typeface="+mn-ea"/>
                <a:cs typeface="+mn-cs"/>
              </a:rPr>
              <a:t>Employees who are seen and heard feel valued and as a result are more motivated</a:t>
            </a:r>
            <a:r>
              <a:rPr lang="en-US" dirty="0">
                <a:solidFill>
                  <a:sysClr val="windowText" lastClr="000000"/>
                </a:solidFill>
                <a:latin typeface="Calibri"/>
              </a:rPr>
              <a:t>.</a:t>
            </a:r>
            <a:endParaRPr kumimoji="0" lang="en-US" b="0" i="0" u="none" strike="noStrike" kern="1200" cap="none" spc="0" normalizeH="0" baseline="0" noProof="0" dirty="0">
              <a:ln>
                <a:noFill/>
              </a:ln>
              <a:solidFill>
                <a:sysClr val="windowText" lastClr="000000"/>
              </a:solidFill>
              <a:effectLst/>
              <a:uLnTx/>
              <a:uFillTx/>
              <a:latin typeface="Calibri"/>
              <a:ea typeface="+mn-ea"/>
              <a:cs typeface="+mn-cs"/>
            </a:endParaRPr>
          </a:p>
          <a:p>
            <a:pPr marL="914400" marR="0" lvl="1" indent="-457200" algn="l" defTabSz="457200" rtl="0" eaLnBrk="1" fontAlgn="auto" latinLnBrk="0" hangingPunct="1">
              <a:lnSpc>
                <a:spcPct val="100000"/>
              </a:lnSpc>
              <a:spcBef>
                <a:spcPts val="0"/>
              </a:spcBef>
              <a:spcAft>
                <a:spcPts val="10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Create a positive environment</a:t>
            </a:r>
          </a:p>
          <a:p>
            <a:pPr marL="914400" marR="0" lvl="1" indent="-457200" algn="l" defTabSz="457200" rtl="0" eaLnBrk="1" fontAlgn="auto" latinLnBrk="0" hangingPunct="1">
              <a:lnSpc>
                <a:spcPct val="100000"/>
              </a:lnSpc>
              <a:spcBef>
                <a:spcPts val="0"/>
              </a:spcBef>
              <a:spcAft>
                <a:spcPts val="10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Practice effective communication</a:t>
            </a:r>
          </a:p>
          <a:p>
            <a:pPr marL="914400" marR="0" lvl="1" indent="-457200" algn="l" defTabSz="457200" rtl="0" eaLnBrk="1" fontAlgn="auto" latinLnBrk="0" hangingPunct="1">
              <a:lnSpc>
                <a:spcPct val="100000"/>
              </a:lnSpc>
              <a:spcBef>
                <a:spcPts val="0"/>
              </a:spcBef>
              <a:spcAft>
                <a:spcPts val="10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Understand your staff’s individual differences</a:t>
            </a:r>
          </a:p>
          <a:p>
            <a:pPr marL="914400" marR="0" lvl="1" indent="-457200" algn="l" defTabSz="457200" rtl="0" eaLnBrk="1" fontAlgn="auto" latinLnBrk="0" hangingPunct="1">
              <a:lnSpc>
                <a:spcPct val="100000"/>
              </a:lnSpc>
              <a:spcBef>
                <a:spcPts val="0"/>
              </a:spcBef>
              <a:spcAft>
                <a:spcPts val="10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Recognize positive behavior and achievements</a:t>
            </a:r>
          </a:p>
          <a:p>
            <a:pPr marL="914400" marR="0" lvl="1" indent="-457200" algn="l" defTabSz="457200" rtl="0" eaLnBrk="1" fontAlgn="auto" latinLnBrk="0" hangingPunct="1">
              <a:lnSpc>
                <a:spcPct val="100000"/>
              </a:lnSpc>
              <a:spcBef>
                <a:spcPts val="0"/>
              </a:spcBef>
              <a:spcAft>
                <a:spcPts val="1000"/>
              </a:spcAft>
              <a:buClrTx/>
              <a:buSzTx/>
              <a:buFont typeface="Wingdings" panose="05000000000000000000" pitchFamily="2" charset="2"/>
              <a:buChar char="Ø"/>
              <a:tabLst/>
              <a:defRPr/>
            </a:pPr>
            <a:r>
              <a:rPr lang="en-US" sz="2800" dirty="0">
                <a:solidFill>
                  <a:sysClr val="windowText" lastClr="000000"/>
                </a:solidFill>
                <a:latin typeface="Calibri"/>
              </a:rPr>
              <a:t>Encourage staff to step out of their comfort zone</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457200" algn="l" defTabSz="457200" rtl="0" eaLnBrk="1" fontAlgn="auto" latinLnBrk="0" hangingPunct="1">
              <a:lnSpc>
                <a:spcPct val="100000"/>
              </a:lnSpc>
              <a:spcBef>
                <a:spcPts val="0"/>
              </a:spcBef>
              <a:spcAft>
                <a:spcPts val="2000"/>
              </a:spcAft>
              <a:buClrTx/>
              <a:buSzTx/>
              <a:buFont typeface="Arial"/>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457200" algn="l" defTabSz="457200" rtl="0" eaLnBrk="1" fontAlgn="auto" latinLnBrk="0" hangingPunct="1">
              <a:lnSpc>
                <a:spcPct val="100000"/>
              </a:lnSpc>
              <a:spcBef>
                <a:spcPts val="0"/>
              </a:spcBef>
              <a:spcAft>
                <a:spcPts val="2000"/>
              </a:spcAft>
              <a:buClrTx/>
              <a:buSzTx/>
              <a:buFont typeface="Arial"/>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508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0-#ppt_w/2"/>
                                          </p:val>
                                        </p:tav>
                                        <p:tav tm="100000">
                                          <p:val>
                                            <p:strVal val="#ppt_x"/>
                                          </p:val>
                                        </p:tav>
                                      </p:tavLst>
                                    </p:anim>
                                    <p:anim calcmode="lin" valueType="num">
                                      <p:cBhvr additive="base">
                                        <p:cTn id="8" dur="500" fill="hold"/>
                                        <p:tgtEl>
                                          <p:spTgt spid="1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5506447"/>
            <a:ext cx="12108415" cy="11020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Shape 36">
            <a:extLst>
              <a:ext uri="{FF2B5EF4-FFF2-40B4-BE49-F238E27FC236}">
                <a16:creationId xmlns:a16="http://schemas.microsoft.com/office/drawing/2014/main" id="{CFB8EC0E-6046-4D41-A561-5AFD4CE68095}"/>
              </a:ext>
            </a:extLst>
          </p:cNvPr>
          <p:cNvSpPr/>
          <p:nvPr/>
        </p:nvSpPr>
        <p:spPr>
          <a:xfrm flipH="1">
            <a:off x="-2" y="1188847"/>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Mentoring As A Leader</a:t>
            </a:r>
          </a:p>
        </p:txBody>
      </p:sp>
      <p:sp>
        <p:nvSpPr>
          <p:cNvPr id="26" name="Freeform: Shape 36">
            <a:extLst>
              <a:ext uri="{FF2B5EF4-FFF2-40B4-BE49-F238E27FC236}">
                <a16:creationId xmlns:a16="http://schemas.microsoft.com/office/drawing/2014/main" id="{1102F0B8-14F6-4587-B2AC-CBD28BE26072}"/>
              </a:ext>
            </a:extLst>
          </p:cNvPr>
          <p:cNvSpPr/>
          <p:nvPr/>
        </p:nvSpPr>
        <p:spPr>
          <a:xfrm flipH="1">
            <a:off x="-3" y="2301096"/>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Personal Pay Off</a:t>
            </a:r>
          </a:p>
        </p:txBody>
      </p:sp>
      <p:sp>
        <p:nvSpPr>
          <p:cNvPr id="27" name="Freeform: Shape 36">
            <a:extLst>
              <a:ext uri="{FF2B5EF4-FFF2-40B4-BE49-F238E27FC236}">
                <a16:creationId xmlns:a16="http://schemas.microsoft.com/office/drawing/2014/main" id="{0336A1EE-C950-4A7B-BED0-93927C6DBED2}"/>
              </a:ext>
            </a:extLst>
          </p:cNvPr>
          <p:cNvSpPr/>
          <p:nvPr/>
        </p:nvSpPr>
        <p:spPr>
          <a:xfrm flipH="1">
            <a:off x="-2" y="3443905"/>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Paving The Way</a:t>
            </a:r>
          </a:p>
        </p:txBody>
      </p:sp>
      <p:sp>
        <p:nvSpPr>
          <p:cNvPr id="28" name="Freeform: Shape 36">
            <a:extLst>
              <a:ext uri="{FF2B5EF4-FFF2-40B4-BE49-F238E27FC236}">
                <a16:creationId xmlns:a16="http://schemas.microsoft.com/office/drawing/2014/main" id="{D597CCB1-745F-4D56-819E-5696C9F896E7}"/>
              </a:ext>
            </a:extLst>
          </p:cNvPr>
          <p:cNvSpPr/>
          <p:nvPr/>
        </p:nvSpPr>
        <p:spPr>
          <a:xfrm flipH="1">
            <a:off x="-2" y="4571434"/>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Pay It Forward</a:t>
            </a:r>
          </a:p>
        </p:txBody>
      </p:sp>
      <p:sp>
        <p:nvSpPr>
          <p:cNvPr id="29" name="Rectangle 28">
            <a:extLst>
              <a:ext uri="{FF2B5EF4-FFF2-40B4-BE49-F238E27FC236}">
                <a16:creationId xmlns:a16="http://schemas.microsoft.com/office/drawing/2014/main" id="{56EEF702-8E2E-4DD9-A06E-BE3F1AE10345}"/>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Shape 36">
            <a:extLst>
              <a:ext uri="{FF2B5EF4-FFF2-40B4-BE49-F238E27FC236}">
                <a16:creationId xmlns:a16="http://schemas.microsoft.com/office/drawing/2014/main" id="{62ACB255-AA42-434B-A1E9-032938FBDEE3}"/>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1" name="Picture 30">
            <a:extLst>
              <a:ext uri="{FF2B5EF4-FFF2-40B4-BE49-F238E27FC236}">
                <a16:creationId xmlns:a16="http://schemas.microsoft.com/office/drawing/2014/main" id="{3CB29380-7C21-4C01-8C79-F0D0728F5191}"/>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32" name="Title 1">
            <a:extLst>
              <a:ext uri="{FF2B5EF4-FFF2-40B4-BE49-F238E27FC236}">
                <a16:creationId xmlns:a16="http://schemas.microsoft.com/office/drawing/2014/main" id="{AE3BB7F1-F470-4DF0-9E69-8F958BBE46C7}"/>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33" name="Picture 32">
            <a:extLst>
              <a:ext uri="{FF2B5EF4-FFF2-40B4-BE49-F238E27FC236}">
                <a16:creationId xmlns:a16="http://schemas.microsoft.com/office/drawing/2014/main" id="{9CEA74E8-AEA0-43E4-BE4C-196D34FE7057}"/>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34" name="Rectangle 33">
            <a:extLst>
              <a:ext uri="{FF2B5EF4-FFF2-40B4-BE49-F238E27FC236}">
                <a16:creationId xmlns:a16="http://schemas.microsoft.com/office/drawing/2014/main" id="{2BCB7E75-DFA5-49F4-A71D-0E4CFD9ADD3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Shape 36">
            <a:extLst>
              <a:ext uri="{FF2B5EF4-FFF2-40B4-BE49-F238E27FC236}">
                <a16:creationId xmlns:a16="http://schemas.microsoft.com/office/drawing/2014/main" id="{3F2F4C46-1FA3-4973-BD64-0A0548436D9A}"/>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36" name="Picture 35">
            <a:extLst>
              <a:ext uri="{FF2B5EF4-FFF2-40B4-BE49-F238E27FC236}">
                <a16:creationId xmlns:a16="http://schemas.microsoft.com/office/drawing/2014/main" id="{71559743-B1F3-4070-B070-F2411AFA4A6E}"/>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37" name="Freeform: Shape 36">
            <a:extLst>
              <a:ext uri="{FF2B5EF4-FFF2-40B4-BE49-F238E27FC236}">
                <a16:creationId xmlns:a16="http://schemas.microsoft.com/office/drawing/2014/main" id="{93285946-988D-44EE-A888-2128002C1FB9}"/>
              </a:ext>
            </a:extLst>
          </p:cNvPr>
          <p:cNvSpPr/>
          <p:nvPr/>
        </p:nvSpPr>
        <p:spPr>
          <a:xfrm flipH="1">
            <a:off x="-5282" y="5727743"/>
            <a:ext cx="64135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Continue The Loop</a:t>
            </a:r>
          </a:p>
        </p:txBody>
      </p:sp>
      <p:grpSp>
        <p:nvGrpSpPr>
          <p:cNvPr id="16" name="Group 15">
            <a:extLst>
              <a:ext uri="{FF2B5EF4-FFF2-40B4-BE49-F238E27FC236}">
                <a16:creationId xmlns:a16="http://schemas.microsoft.com/office/drawing/2014/main" id="{76E4FEDD-4B77-4E72-AD44-FDC636A0938B}"/>
              </a:ext>
            </a:extLst>
          </p:cNvPr>
          <p:cNvGrpSpPr/>
          <p:nvPr/>
        </p:nvGrpSpPr>
        <p:grpSpPr>
          <a:xfrm>
            <a:off x="9272290" y="2382244"/>
            <a:ext cx="2082250" cy="3877069"/>
            <a:chOff x="3282436" y="7332083"/>
            <a:chExt cx="2457375" cy="4507989"/>
          </a:xfrm>
        </p:grpSpPr>
        <p:grpSp>
          <p:nvGrpSpPr>
            <p:cNvPr id="17" name="Group 16">
              <a:extLst>
                <a:ext uri="{FF2B5EF4-FFF2-40B4-BE49-F238E27FC236}">
                  <a16:creationId xmlns:a16="http://schemas.microsoft.com/office/drawing/2014/main" id="{5FB30A44-0C22-493A-BE0C-8BE4EE71605C}"/>
                </a:ext>
              </a:extLst>
            </p:cNvPr>
            <p:cNvGrpSpPr/>
            <p:nvPr/>
          </p:nvGrpSpPr>
          <p:grpSpPr>
            <a:xfrm>
              <a:off x="4130593" y="10330828"/>
              <a:ext cx="1606514" cy="1509244"/>
              <a:chOff x="-2376531" y="6832600"/>
              <a:chExt cx="1606514" cy="1509244"/>
            </a:xfrm>
          </p:grpSpPr>
          <p:pic>
            <p:nvPicPr>
              <p:cNvPr id="38" name="Picture 37">
                <a:extLst>
                  <a:ext uri="{FF2B5EF4-FFF2-40B4-BE49-F238E27FC236}">
                    <a16:creationId xmlns:a16="http://schemas.microsoft.com/office/drawing/2014/main" id="{ECFEDCE1-3A46-4679-9478-7C2FA652B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CC3C169-3D9E-4317-8414-52A546FA7F8D}"/>
                  </a:ext>
                </a:extLst>
              </p:cNvPr>
              <p:cNvSpPr/>
              <p:nvPr/>
            </p:nvSpPr>
            <p:spPr>
              <a:xfrm rot="189346">
                <a:off x="-2032000" y="6832600"/>
                <a:ext cx="301625" cy="238125"/>
              </a:xfrm>
              <a:prstGeom prst="rect">
                <a:avLst/>
              </a:prstGeom>
              <a:solidFill>
                <a:srgbClr val="0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Freeform: Shape 17">
              <a:extLst>
                <a:ext uri="{FF2B5EF4-FFF2-40B4-BE49-F238E27FC236}">
                  <a16:creationId xmlns:a16="http://schemas.microsoft.com/office/drawing/2014/main" id="{AC66BD71-838C-475E-8E34-D82B299A5836}"/>
                </a:ext>
              </a:extLst>
            </p:cNvPr>
            <p:cNvSpPr/>
            <p:nvPr/>
          </p:nvSpPr>
          <p:spPr>
            <a:xfrm rot="2000829" flipH="1">
              <a:off x="3282436" y="8912912"/>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19" name="Group 18">
              <a:extLst>
                <a:ext uri="{FF2B5EF4-FFF2-40B4-BE49-F238E27FC236}">
                  <a16:creationId xmlns:a16="http://schemas.microsoft.com/office/drawing/2014/main" id="{57DAF924-4BD9-4C6A-863B-892D882A4968}"/>
                </a:ext>
              </a:extLst>
            </p:cNvPr>
            <p:cNvGrpSpPr/>
            <p:nvPr/>
          </p:nvGrpSpPr>
          <p:grpSpPr>
            <a:xfrm flipH="1">
              <a:off x="5355364" y="9038153"/>
              <a:ext cx="384447" cy="1651647"/>
              <a:chOff x="8693479" y="9726083"/>
              <a:chExt cx="384447" cy="1651647"/>
            </a:xfrm>
          </p:grpSpPr>
          <p:sp>
            <p:nvSpPr>
              <p:cNvPr id="22" name="Flowchart: Terminator 21">
                <a:extLst>
                  <a:ext uri="{FF2B5EF4-FFF2-40B4-BE49-F238E27FC236}">
                    <a16:creationId xmlns:a16="http://schemas.microsoft.com/office/drawing/2014/main" id="{A2EF5F81-EA61-4BDD-B80A-B7D4D8E28942}"/>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3" name="Flowchart: Terminator 1151">
                <a:extLst>
                  <a:ext uri="{FF2B5EF4-FFF2-40B4-BE49-F238E27FC236}">
                    <a16:creationId xmlns:a16="http://schemas.microsoft.com/office/drawing/2014/main" id="{EFD1FFDD-4B5C-4C1A-912E-67B6656E5303}"/>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4" name="Freeform: Shape 23">
                <a:extLst>
                  <a:ext uri="{FF2B5EF4-FFF2-40B4-BE49-F238E27FC236}">
                    <a16:creationId xmlns:a16="http://schemas.microsoft.com/office/drawing/2014/main" id="{13221D68-46EA-4535-BC23-3820B2824729}"/>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ACCC5218-831B-45C8-A926-98DFA464B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0954"/>
            <a:stretch/>
          </p:blipFill>
          <p:spPr bwMode="auto">
            <a:xfrm>
              <a:off x="4128392" y="7332083"/>
              <a:ext cx="1574476"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AF07F17-7827-4255-A893-EA49554AE2AF}"/>
                </a:ext>
              </a:extLst>
            </p:cNvPr>
            <p:cNvSpPr/>
            <p:nvPr/>
          </p:nvSpPr>
          <p:spPr>
            <a:xfrm>
              <a:off x="4468333" y="9403296"/>
              <a:ext cx="962705" cy="952932"/>
            </a:xfrm>
            <a:prstGeom prst="rect">
              <a:avLst/>
            </a:prstGeom>
            <a:solidFill>
              <a:srgbClr val="262626"/>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C6B0E8E5-0B63-4B35-8682-60E8C445E63A}"/>
              </a:ext>
            </a:extLst>
          </p:cNvPr>
          <p:cNvGrpSpPr/>
          <p:nvPr/>
        </p:nvGrpSpPr>
        <p:grpSpPr>
          <a:xfrm>
            <a:off x="7210279" y="1467505"/>
            <a:ext cx="1789870" cy="3597113"/>
            <a:chOff x="-2807430" y="2957609"/>
            <a:chExt cx="1400034" cy="3049055"/>
          </a:xfrm>
        </p:grpSpPr>
        <p:grpSp>
          <p:nvGrpSpPr>
            <p:cNvPr id="41" name="Group 40">
              <a:extLst>
                <a:ext uri="{FF2B5EF4-FFF2-40B4-BE49-F238E27FC236}">
                  <a16:creationId xmlns:a16="http://schemas.microsoft.com/office/drawing/2014/main" id="{092E514F-0B4D-49B5-A5EC-0B04A3A7B3BA}"/>
                </a:ext>
              </a:extLst>
            </p:cNvPr>
            <p:cNvGrpSpPr/>
            <p:nvPr/>
          </p:nvGrpSpPr>
          <p:grpSpPr>
            <a:xfrm>
              <a:off x="-2125247" y="5735089"/>
              <a:ext cx="222681" cy="271575"/>
              <a:chOff x="3312043" y="4084938"/>
              <a:chExt cx="189762" cy="211269"/>
            </a:xfrm>
          </p:grpSpPr>
          <p:sp>
            <p:nvSpPr>
              <p:cNvPr id="79" name="Chord 78">
                <a:extLst>
                  <a:ext uri="{FF2B5EF4-FFF2-40B4-BE49-F238E27FC236}">
                    <a16:creationId xmlns:a16="http://schemas.microsoft.com/office/drawing/2014/main" id="{968F5133-25A6-4C19-A7E8-8B695B2726DF}"/>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80" name="Chord 79">
                <a:extLst>
                  <a:ext uri="{FF2B5EF4-FFF2-40B4-BE49-F238E27FC236}">
                    <a16:creationId xmlns:a16="http://schemas.microsoft.com/office/drawing/2014/main" id="{49FDB588-2092-46E9-8898-560099CA20A6}"/>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Flowchart: Manual Operation 26">
              <a:extLst>
                <a:ext uri="{FF2B5EF4-FFF2-40B4-BE49-F238E27FC236}">
                  <a16:creationId xmlns:a16="http://schemas.microsoft.com/office/drawing/2014/main" id="{9CAE5C6A-851F-4447-9CDD-D3EA51246D7E}"/>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B8FFF32F-7369-4ED1-9748-A3896FD148FD}"/>
                </a:ext>
              </a:extLst>
            </p:cNvPr>
            <p:cNvGrpSpPr/>
            <p:nvPr/>
          </p:nvGrpSpPr>
          <p:grpSpPr>
            <a:xfrm>
              <a:off x="-2484197" y="5714408"/>
              <a:ext cx="222681" cy="271575"/>
              <a:chOff x="3312043" y="4084938"/>
              <a:chExt cx="189762" cy="211269"/>
            </a:xfrm>
          </p:grpSpPr>
          <p:sp>
            <p:nvSpPr>
              <p:cNvPr id="77" name="Chord 76">
                <a:extLst>
                  <a:ext uri="{FF2B5EF4-FFF2-40B4-BE49-F238E27FC236}">
                    <a16:creationId xmlns:a16="http://schemas.microsoft.com/office/drawing/2014/main" id="{100C11EF-8A05-450A-ABB3-435022FB9F75}"/>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8" name="Chord 77">
                <a:extLst>
                  <a:ext uri="{FF2B5EF4-FFF2-40B4-BE49-F238E27FC236}">
                    <a16:creationId xmlns:a16="http://schemas.microsoft.com/office/drawing/2014/main" id="{8E877EC3-DC83-4593-8429-B89449074740}"/>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Rectangle: Single Corner Snipped 29">
              <a:extLst>
                <a:ext uri="{FF2B5EF4-FFF2-40B4-BE49-F238E27FC236}">
                  <a16:creationId xmlns:a16="http://schemas.microsoft.com/office/drawing/2014/main" id="{88D13351-91F6-4BB2-92D9-321CC977A152}"/>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DE1579D9-EE04-4035-A298-4884749CAAA0}"/>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F16AF71E-9C68-452A-B6DB-B2EA979CA97F}"/>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7" name="Flowchart: Off-page Connector 46">
              <a:extLst>
                <a:ext uri="{FF2B5EF4-FFF2-40B4-BE49-F238E27FC236}">
                  <a16:creationId xmlns:a16="http://schemas.microsoft.com/office/drawing/2014/main" id="{9C90AEA3-1966-46BB-B92D-308BF850F827}"/>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A38AA01B-0BC6-472D-A215-8CBB95C5E264}"/>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9" name="Flowchart: Terminator 48">
              <a:extLst>
                <a:ext uri="{FF2B5EF4-FFF2-40B4-BE49-F238E27FC236}">
                  <a16:creationId xmlns:a16="http://schemas.microsoft.com/office/drawing/2014/main" id="{0D8C6C8A-8789-44D3-8ADF-8F48E9FF2868}"/>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0" name="Flowchart: Terminator 49">
              <a:extLst>
                <a:ext uri="{FF2B5EF4-FFF2-40B4-BE49-F238E27FC236}">
                  <a16:creationId xmlns:a16="http://schemas.microsoft.com/office/drawing/2014/main" id="{ED8CA6E9-A416-476A-A760-DA18C3B35A4B}"/>
                </a:ext>
              </a:extLst>
            </p:cNvPr>
            <p:cNvSpPr/>
            <p:nvPr/>
          </p:nvSpPr>
          <p:spPr>
            <a:xfrm rot="11831350">
              <a:off x="-1858745" y="4300405"/>
              <a:ext cx="125421" cy="184312"/>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1" name="Flowchart: Delay 50">
              <a:extLst>
                <a:ext uri="{FF2B5EF4-FFF2-40B4-BE49-F238E27FC236}">
                  <a16:creationId xmlns:a16="http://schemas.microsoft.com/office/drawing/2014/main" id="{907237F5-934D-4AA7-A2E6-9782D57AA584}"/>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FD16DCDD-6C1D-4C34-8C6B-587A6550CA92}"/>
                </a:ext>
              </a:extLst>
            </p:cNvPr>
            <p:cNvSpPr/>
            <p:nvPr/>
          </p:nvSpPr>
          <p:spPr>
            <a:xfrm rot="10800000">
              <a:off x="-2273438" y="3851099"/>
              <a:ext cx="195804" cy="118368"/>
            </a:xfrm>
            <a:prstGeom prst="ellips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7962DCA8-F399-426B-8B9B-B48ED8FBD60A}"/>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0571EFF4-0675-4DBF-986A-5AE838A29D2D}"/>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505B2EAF-51EC-49C8-9B4E-069747117F3A}"/>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8DBC5D5E-57F3-45C0-94A5-E464CCC3A28C}"/>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7" name="Flowchart: Terminator 56">
              <a:extLst>
                <a:ext uri="{FF2B5EF4-FFF2-40B4-BE49-F238E27FC236}">
                  <a16:creationId xmlns:a16="http://schemas.microsoft.com/office/drawing/2014/main" id="{85A5BF1A-6F8D-446D-9E34-1D993EFDE079}"/>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8" name="Flowchart: Terminator 57">
              <a:extLst>
                <a:ext uri="{FF2B5EF4-FFF2-40B4-BE49-F238E27FC236}">
                  <a16:creationId xmlns:a16="http://schemas.microsoft.com/office/drawing/2014/main" id="{8F77D11D-0A49-4559-B00B-65833020C279}"/>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9" name="Moon 58">
              <a:extLst>
                <a:ext uri="{FF2B5EF4-FFF2-40B4-BE49-F238E27FC236}">
                  <a16:creationId xmlns:a16="http://schemas.microsoft.com/office/drawing/2014/main" id="{1ABB09C2-433B-4BBD-B014-9A31BB81A286}"/>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0" name="Moon 59">
              <a:extLst>
                <a:ext uri="{FF2B5EF4-FFF2-40B4-BE49-F238E27FC236}">
                  <a16:creationId xmlns:a16="http://schemas.microsoft.com/office/drawing/2014/main" id="{2D418994-A33D-44A6-B112-29F71B680184}"/>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03B246A7-D83F-4743-A6ED-245249556203}"/>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ight Triangle 61">
              <a:extLst>
                <a:ext uri="{FF2B5EF4-FFF2-40B4-BE49-F238E27FC236}">
                  <a16:creationId xmlns:a16="http://schemas.microsoft.com/office/drawing/2014/main" id="{72CE90C8-8827-41F0-A726-D93EBBB00415}"/>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3" name="Right Triangle 62">
              <a:extLst>
                <a:ext uri="{FF2B5EF4-FFF2-40B4-BE49-F238E27FC236}">
                  <a16:creationId xmlns:a16="http://schemas.microsoft.com/office/drawing/2014/main" id="{DFE5C564-63EA-4890-8BDB-87BF21840A9B}"/>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4" name="Flowchart: Manual Operation 26">
              <a:extLst>
                <a:ext uri="{FF2B5EF4-FFF2-40B4-BE49-F238E27FC236}">
                  <a16:creationId xmlns:a16="http://schemas.microsoft.com/office/drawing/2014/main" id="{858B036B-011C-4D69-BB83-453C6CD48E6C}"/>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5" name="Flowchart: Terminator 64">
              <a:extLst>
                <a:ext uri="{FF2B5EF4-FFF2-40B4-BE49-F238E27FC236}">
                  <a16:creationId xmlns:a16="http://schemas.microsoft.com/office/drawing/2014/main" id="{B284BB5E-C105-4D22-B2DA-8FE2E3AD7806}"/>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66" name="Flowchart: Connector 65">
              <a:extLst>
                <a:ext uri="{FF2B5EF4-FFF2-40B4-BE49-F238E27FC236}">
                  <a16:creationId xmlns:a16="http://schemas.microsoft.com/office/drawing/2014/main" id="{47EB73B7-FE9E-472C-8AEE-8793F0EFD1B7}"/>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7" name="Flowchart: Connector 66">
              <a:extLst>
                <a:ext uri="{FF2B5EF4-FFF2-40B4-BE49-F238E27FC236}">
                  <a16:creationId xmlns:a16="http://schemas.microsoft.com/office/drawing/2014/main" id="{E1DA6B6B-DE99-43F1-B8A3-D07EBFB4FBBB}"/>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68" name="Group 67">
              <a:extLst>
                <a:ext uri="{FF2B5EF4-FFF2-40B4-BE49-F238E27FC236}">
                  <a16:creationId xmlns:a16="http://schemas.microsoft.com/office/drawing/2014/main" id="{84433CD6-D6A2-47AC-BD33-58A3203E92F2}"/>
                </a:ext>
              </a:extLst>
            </p:cNvPr>
            <p:cNvGrpSpPr/>
            <p:nvPr/>
          </p:nvGrpSpPr>
          <p:grpSpPr>
            <a:xfrm>
              <a:off x="-2123362" y="4260410"/>
              <a:ext cx="218912" cy="352027"/>
              <a:chOff x="859632" y="2338402"/>
              <a:chExt cx="571500" cy="788345"/>
            </a:xfrm>
          </p:grpSpPr>
          <p:sp>
            <p:nvSpPr>
              <p:cNvPr id="75" name="Rectangle 74">
                <a:extLst>
                  <a:ext uri="{FF2B5EF4-FFF2-40B4-BE49-F238E27FC236}">
                    <a16:creationId xmlns:a16="http://schemas.microsoft.com/office/drawing/2014/main" id="{3038394F-920B-4C63-8905-4A2FD0E8A708}"/>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76" name="Picture 75">
                <a:extLst>
                  <a:ext uri="{FF2B5EF4-FFF2-40B4-BE49-F238E27FC236}">
                    <a16:creationId xmlns:a16="http://schemas.microsoft.com/office/drawing/2014/main" id="{DAF18A43-5E6E-4BE5-AF4E-59952C62EB6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9" name="Freeform: Shape 233">
              <a:extLst>
                <a:ext uri="{FF2B5EF4-FFF2-40B4-BE49-F238E27FC236}">
                  <a16:creationId xmlns:a16="http://schemas.microsoft.com/office/drawing/2014/main" id="{8B0572FC-324C-444B-A046-747D4B03FB8F}"/>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a:extLst>
                <a:ext uri="{FF2B5EF4-FFF2-40B4-BE49-F238E27FC236}">
                  <a16:creationId xmlns:a16="http://schemas.microsoft.com/office/drawing/2014/main" id="{978A0A15-8082-44AE-95DD-672C34E73CB5}"/>
                </a:ext>
              </a:extLst>
            </p:cNvPr>
            <p:cNvGrpSpPr/>
            <p:nvPr/>
          </p:nvGrpSpPr>
          <p:grpSpPr>
            <a:xfrm rot="20979317">
              <a:off x="-2117680" y="3768941"/>
              <a:ext cx="710284" cy="809617"/>
              <a:chOff x="2036192" y="2939470"/>
              <a:chExt cx="1054856" cy="1202376"/>
            </a:xfrm>
          </p:grpSpPr>
          <p:sp>
            <p:nvSpPr>
              <p:cNvPr id="73" name="Freeform: Shape 235">
                <a:extLst>
                  <a:ext uri="{FF2B5EF4-FFF2-40B4-BE49-F238E27FC236}">
                    <a16:creationId xmlns:a16="http://schemas.microsoft.com/office/drawing/2014/main" id="{DB18EDE3-D5E1-4385-BB4D-D738BAEA2A3A}"/>
                  </a:ext>
                </a:extLst>
              </p:cNvPr>
              <p:cNvSpPr/>
              <p:nvPr/>
            </p:nvSpPr>
            <p:spPr>
              <a:xfrm rot="15775626">
                <a:off x="1974911" y="3000751"/>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Freeform: Shape 236">
                <a:extLst>
                  <a:ext uri="{FF2B5EF4-FFF2-40B4-BE49-F238E27FC236}">
                    <a16:creationId xmlns:a16="http://schemas.microsoft.com/office/drawing/2014/main" id="{9200AE3E-C239-4FE8-A379-035CCBE8F2AD}"/>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1" name="Flowchart: Delay 70">
              <a:extLst>
                <a:ext uri="{FF2B5EF4-FFF2-40B4-BE49-F238E27FC236}">
                  <a16:creationId xmlns:a16="http://schemas.microsoft.com/office/drawing/2014/main" id="{44A26307-5147-4E48-8A9C-390DC656B642}"/>
                </a:ext>
              </a:extLst>
            </p:cNvPr>
            <p:cNvSpPr/>
            <p:nvPr/>
          </p:nvSpPr>
          <p:spPr>
            <a:xfrm rot="13336039">
              <a:off x="-2006241" y="4197082"/>
              <a:ext cx="215771" cy="221015"/>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Flowchart: Terminator 71">
              <a:extLst>
                <a:ext uri="{FF2B5EF4-FFF2-40B4-BE49-F238E27FC236}">
                  <a16:creationId xmlns:a16="http://schemas.microsoft.com/office/drawing/2014/main" id="{F39046A8-12F4-41DE-93A8-AF609B493713}"/>
                </a:ext>
              </a:extLst>
            </p:cNvPr>
            <p:cNvSpPr/>
            <p:nvPr/>
          </p:nvSpPr>
          <p:spPr>
            <a:xfrm rot="19375238">
              <a:off x="-1960493" y="4024870"/>
              <a:ext cx="138698" cy="4068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379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F529E47-8472-499F-AA8C-11989A24484B}"/>
              </a:ext>
            </a:extLst>
          </p:cNvPr>
          <p:cNvSpPr/>
          <p:nvPr/>
        </p:nvSpPr>
        <p:spPr>
          <a:xfrm>
            <a:off x="0" y="6950"/>
            <a:ext cx="5897409" cy="6844100"/>
          </a:xfrm>
          <a:prstGeom prst="rect">
            <a:avLst/>
          </a:prstGeom>
          <a:solidFill>
            <a:schemeClr val="accent3">
              <a:lumMod val="20000"/>
              <a:lumOff val="80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2A920F0-07F7-4F97-A6C1-5601E99A008F}"/>
              </a:ext>
            </a:extLst>
          </p:cNvPr>
          <p:cNvSpPr/>
          <p:nvPr/>
        </p:nvSpPr>
        <p:spPr>
          <a:xfrm>
            <a:off x="5897409" y="6950"/>
            <a:ext cx="6294591" cy="6844100"/>
          </a:xfrm>
          <a:prstGeom prst="rect">
            <a:avLst/>
          </a:prstGeom>
          <a:solidFill>
            <a:schemeClr val="accent6">
              <a:lumMod val="20000"/>
              <a:lumOff val="80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40843" y="2310370"/>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Experience</a:t>
            </a:r>
          </a:p>
        </p:txBody>
      </p:sp>
      <p:sp>
        <p:nvSpPr>
          <p:cNvPr id="47" name="TextBox 46"/>
          <p:cNvSpPr txBox="1"/>
          <p:nvPr/>
        </p:nvSpPr>
        <p:spPr>
          <a:xfrm>
            <a:off x="7385260" y="2310370"/>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Communication</a:t>
            </a:r>
          </a:p>
        </p:txBody>
      </p:sp>
      <p:sp>
        <p:nvSpPr>
          <p:cNvPr id="48" name="TextBox 47"/>
          <p:cNvSpPr txBox="1"/>
          <p:nvPr/>
        </p:nvSpPr>
        <p:spPr>
          <a:xfrm>
            <a:off x="1410322" y="4104839"/>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Knowledge</a:t>
            </a:r>
          </a:p>
        </p:txBody>
      </p:sp>
      <p:sp>
        <p:nvSpPr>
          <p:cNvPr id="50" name="TextBox 49"/>
          <p:cNvSpPr txBox="1"/>
          <p:nvPr/>
        </p:nvSpPr>
        <p:spPr>
          <a:xfrm>
            <a:off x="1041936" y="1185743"/>
            <a:ext cx="3813536" cy="830997"/>
          </a:xfrm>
          <a:prstGeom prst="rect">
            <a:avLst/>
          </a:prstGeom>
          <a:noFill/>
        </p:spPr>
        <p:txBody>
          <a:bodyPr wrap="square" rtlCol="0">
            <a:spAutoFit/>
          </a:bodyPr>
          <a:lstStyle/>
          <a:p>
            <a:pPr algn="ctr"/>
            <a:r>
              <a:rPr lang="en-US" sz="2400" dirty="0">
                <a:solidFill>
                  <a:srgbClr val="000000"/>
                </a:solidFill>
              </a:rPr>
              <a:t>A manager guides and directs people to get results.</a:t>
            </a:r>
          </a:p>
        </p:txBody>
      </p:sp>
      <p:sp>
        <p:nvSpPr>
          <p:cNvPr id="51" name="TextBox 50"/>
          <p:cNvSpPr txBox="1"/>
          <p:nvPr/>
        </p:nvSpPr>
        <p:spPr>
          <a:xfrm>
            <a:off x="6151167" y="1184868"/>
            <a:ext cx="5934948" cy="830997"/>
          </a:xfrm>
          <a:prstGeom prst="rect">
            <a:avLst/>
          </a:prstGeom>
          <a:noFill/>
        </p:spPr>
        <p:txBody>
          <a:bodyPr wrap="square" rtlCol="0">
            <a:spAutoFit/>
          </a:bodyPr>
          <a:lstStyle/>
          <a:p>
            <a:pPr algn="ctr"/>
            <a:r>
              <a:rPr lang="en-US" sz="2400" dirty="0">
                <a:solidFill>
                  <a:srgbClr val="000000"/>
                </a:solidFill>
              </a:rPr>
              <a:t>A leader does not make commands, they inspire, encourage, and care about the team.</a:t>
            </a:r>
          </a:p>
        </p:txBody>
      </p:sp>
      <p:grpSp>
        <p:nvGrpSpPr>
          <p:cNvPr id="19" name="Group 18">
            <a:extLst>
              <a:ext uri="{FF2B5EF4-FFF2-40B4-BE49-F238E27FC236}">
                <a16:creationId xmlns:a16="http://schemas.microsoft.com/office/drawing/2014/main" id="{F683EB5C-348A-437D-AC09-983CB3D59890}"/>
              </a:ext>
            </a:extLst>
          </p:cNvPr>
          <p:cNvGrpSpPr/>
          <p:nvPr/>
        </p:nvGrpSpPr>
        <p:grpSpPr>
          <a:xfrm>
            <a:off x="4654965" y="2699770"/>
            <a:ext cx="1816017" cy="3965894"/>
            <a:chOff x="3282436" y="7332083"/>
            <a:chExt cx="2457375" cy="4507989"/>
          </a:xfrm>
        </p:grpSpPr>
        <p:grpSp>
          <p:nvGrpSpPr>
            <p:cNvPr id="20" name="Group 19">
              <a:extLst>
                <a:ext uri="{FF2B5EF4-FFF2-40B4-BE49-F238E27FC236}">
                  <a16:creationId xmlns:a16="http://schemas.microsoft.com/office/drawing/2014/main" id="{1F8A00D1-0587-4D26-9083-3B711594105B}"/>
                </a:ext>
              </a:extLst>
            </p:cNvPr>
            <p:cNvGrpSpPr/>
            <p:nvPr/>
          </p:nvGrpSpPr>
          <p:grpSpPr>
            <a:xfrm>
              <a:off x="4130593" y="10330828"/>
              <a:ext cx="1606514" cy="1509244"/>
              <a:chOff x="-2376531" y="6832600"/>
              <a:chExt cx="1606514" cy="1509244"/>
            </a:xfrm>
          </p:grpSpPr>
          <p:pic>
            <p:nvPicPr>
              <p:cNvPr id="28" name="Picture 27">
                <a:extLst>
                  <a:ext uri="{FF2B5EF4-FFF2-40B4-BE49-F238E27FC236}">
                    <a16:creationId xmlns:a16="http://schemas.microsoft.com/office/drawing/2014/main" id="{5EDAF916-34A4-4F54-BED7-2611FFE67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6E1B19F-7513-4CA1-8D1C-A0A98891AEC1}"/>
                  </a:ext>
                </a:extLst>
              </p:cNvPr>
              <p:cNvSpPr/>
              <p:nvPr/>
            </p:nvSpPr>
            <p:spPr>
              <a:xfrm rot="189346">
                <a:off x="-2032000" y="6832600"/>
                <a:ext cx="301625" cy="238125"/>
              </a:xfrm>
              <a:prstGeom prst="rect">
                <a:avLst/>
              </a:prstGeom>
              <a:solidFill>
                <a:srgbClr val="0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 name="Freeform: Shape 20">
              <a:extLst>
                <a:ext uri="{FF2B5EF4-FFF2-40B4-BE49-F238E27FC236}">
                  <a16:creationId xmlns:a16="http://schemas.microsoft.com/office/drawing/2014/main" id="{C0EFB26C-B8DD-4D14-844A-558F990731DE}"/>
                </a:ext>
              </a:extLst>
            </p:cNvPr>
            <p:cNvSpPr/>
            <p:nvPr/>
          </p:nvSpPr>
          <p:spPr>
            <a:xfrm rot="2000829" flipH="1">
              <a:off x="3282436" y="8912912"/>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22" name="Group 21">
              <a:extLst>
                <a:ext uri="{FF2B5EF4-FFF2-40B4-BE49-F238E27FC236}">
                  <a16:creationId xmlns:a16="http://schemas.microsoft.com/office/drawing/2014/main" id="{4EE61259-6C57-4425-A2C3-5E335615CDB7}"/>
                </a:ext>
              </a:extLst>
            </p:cNvPr>
            <p:cNvGrpSpPr/>
            <p:nvPr/>
          </p:nvGrpSpPr>
          <p:grpSpPr>
            <a:xfrm flipH="1">
              <a:off x="5355364" y="9038153"/>
              <a:ext cx="384447" cy="1651647"/>
              <a:chOff x="8693479" y="9726083"/>
              <a:chExt cx="384447" cy="1651647"/>
            </a:xfrm>
          </p:grpSpPr>
          <p:sp>
            <p:nvSpPr>
              <p:cNvPr id="25" name="Flowchart: Terminator 24">
                <a:extLst>
                  <a:ext uri="{FF2B5EF4-FFF2-40B4-BE49-F238E27FC236}">
                    <a16:creationId xmlns:a16="http://schemas.microsoft.com/office/drawing/2014/main" id="{FD3A0BA2-087A-4A6C-AEBA-D7515DD28030}"/>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6" name="Flowchart: Terminator 1151">
                <a:extLst>
                  <a:ext uri="{FF2B5EF4-FFF2-40B4-BE49-F238E27FC236}">
                    <a16:creationId xmlns:a16="http://schemas.microsoft.com/office/drawing/2014/main" id="{2038A2B1-2D85-44E6-8F6B-49FA4ECB4926}"/>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7" name="Freeform: Shape 26">
                <a:extLst>
                  <a:ext uri="{FF2B5EF4-FFF2-40B4-BE49-F238E27FC236}">
                    <a16:creationId xmlns:a16="http://schemas.microsoft.com/office/drawing/2014/main" id="{14DEB1FF-A6F2-4A84-9F7B-BE08962AD154}"/>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31D7AEC4-5262-4F7C-A813-9813D0CEC6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0954"/>
            <a:stretch/>
          </p:blipFill>
          <p:spPr bwMode="auto">
            <a:xfrm>
              <a:off x="4128392" y="7332083"/>
              <a:ext cx="1574476"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CB87DB1-A439-4B85-B1A4-E863A499213B}"/>
                </a:ext>
              </a:extLst>
            </p:cNvPr>
            <p:cNvSpPr/>
            <p:nvPr/>
          </p:nvSpPr>
          <p:spPr>
            <a:xfrm>
              <a:off x="4468333" y="9403296"/>
              <a:ext cx="962705" cy="952932"/>
            </a:xfrm>
            <a:prstGeom prst="rect">
              <a:avLst/>
            </a:prstGeom>
            <a:solidFill>
              <a:srgbClr val="262626"/>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8230F420-6910-492C-9F13-2A867B030A23}"/>
              </a:ext>
            </a:extLst>
          </p:cNvPr>
          <p:cNvSpPr txBox="1"/>
          <p:nvPr/>
        </p:nvSpPr>
        <p:spPr>
          <a:xfrm>
            <a:off x="1433997" y="5913156"/>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Organization</a:t>
            </a:r>
          </a:p>
        </p:txBody>
      </p:sp>
      <p:sp>
        <p:nvSpPr>
          <p:cNvPr id="32" name="TextBox 31">
            <a:extLst>
              <a:ext uri="{FF2B5EF4-FFF2-40B4-BE49-F238E27FC236}">
                <a16:creationId xmlns:a16="http://schemas.microsoft.com/office/drawing/2014/main" id="{30C73688-71A8-4538-A1F2-55FC1CEE7EFA}"/>
              </a:ext>
            </a:extLst>
          </p:cNvPr>
          <p:cNvSpPr txBox="1"/>
          <p:nvPr/>
        </p:nvSpPr>
        <p:spPr>
          <a:xfrm>
            <a:off x="1443232" y="5070323"/>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Time Management</a:t>
            </a:r>
          </a:p>
        </p:txBody>
      </p:sp>
      <p:sp>
        <p:nvSpPr>
          <p:cNvPr id="33" name="TextBox 32">
            <a:extLst>
              <a:ext uri="{FF2B5EF4-FFF2-40B4-BE49-F238E27FC236}">
                <a16:creationId xmlns:a16="http://schemas.microsoft.com/office/drawing/2014/main" id="{1B3B4FF1-8E31-4F5B-A77A-F0B10C107348}"/>
              </a:ext>
            </a:extLst>
          </p:cNvPr>
          <p:cNvSpPr txBox="1"/>
          <p:nvPr/>
        </p:nvSpPr>
        <p:spPr>
          <a:xfrm>
            <a:off x="1433998" y="3207019"/>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Delegation</a:t>
            </a:r>
          </a:p>
        </p:txBody>
      </p:sp>
      <p:sp>
        <p:nvSpPr>
          <p:cNvPr id="4" name="TextBox 3">
            <a:extLst>
              <a:ext uri="{FF2B5EF4-FFF2-40B4-BE49-F238E27FC236}">
                <a16:creationId xmlns:a16="http://schemas.microsoft.com/office/drawing/2014/main" id="{3D5B2002-6A29-4306-9FB7-4F69DA6F53CF}"/>
              </a:ext>
            </a:extLst>
          </p:cNvPr>
          <p:cNvSpPr txBox="1"/>
          <p:nvPr/>
        </p:nvSpPr>
        <p:spPr>
          <a:xfrm>
            <a:off x="7237906" y="56333"/>
            <a:ext cx="2999310" cy="830997"/>
          </a:xfrm>
          <a:prstGeom prst="rect">
            <a:avLst/>
          </a:prstGeom>
          <a:solidFill>
            <a:schemeClr val="accent2"/>
          </a:solidFill>
        </p:spPr>
        <p:txBody>
          <a:bodyPr wrap="square" rtlCol="0">
            <a:spAutoFit/>
          </a:bodyPr>
          <a:lstStyle/>
          <a:p>
            <a:pPr algn="ctr"/>
            <a:r>
              <a:rPr lang="en-US" sz="4800" b="1" dirty="0">
                <a:solidFill>
                  <a:srgbClr val="000000"/>
                </a:solidFill>
                <a:latin typeface="+mj-lt"/>
              </a:rPr>
              <a:t>Leader</a:t>
            </a:r>
          </a:p>
        </p:txBody>
      </p:sp>
      <p:sp>
        <p:nvSpPr>
          <p:cNvPr id="35" name="TextBox 34">
            <a:extLst>
              <a:ext uri="{FF2B5EF4-FFF2-40B4-BE49-F238E27FC236}">
                <a16:creationId xmlns:a16="http://schemas.microsoft.com/office/drawing/2014/main" id="{E9583F60-CFE2-4CD7-84E2-B3C205942B82}"/>
              </a:ext>
            </a:extLst>
          </p:cNvPr>
          <p:cNvSpPr txBox="1"/>
          <p:nvPr/>
        </p:nvSpPr>
        <p:spPr>
          <a:xfrm>
            <a:off x="7385260" y="4904790"/>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Confidence</a:t>
            </a:r>
          </a:p>
        </p:txBody>
      </p:sp>
      <p:sp>
        <p:nvSpPr>
          <p:cNvPr id="36" name="TextBox 35">
            <a:extLst>
              <a:ext uri="{FF2B5EF4-FFF2-40B4-BE49-F238E27FC236}">
                <a16:creationId xmlns:a16="http://schemas.microsoft.com/office/drawing/2014/main" id="{E3E20DD4-BA1E-4A19-A2EF-FA20A50D5995}"/>
              </a:ext>
            </a:extLst>
          </p:cNvPr>
          <p:cNvSpPr txBox="1"/>
          <p:nvPr/>
        </p:nvSpPr>
        <p:spPr>
          <a:xfrm>
            <a:off x="7403006" y="3105298"/>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Reliability</a:t>
            </a:r>
          </a:p>
        </p:txBody>
      </p:sp>
      <p:sp>
        <p:nvSpPr>
          <p:cNvPr id="37" name="TextBox 36">
            <a:extLst>
              <a:ext uri="{FF2B5EF4-FFF2-40B4-BE49-F238E27FC236}">
                <a16:creationId xmlns:a16="http://schemas.microsoft.com/office/drawing/2014/main" id="{08D2BAB0-21BD-459B-A915-2D6D00143E3A}"/>
              </a:ext>
            </a:extLst>
          </p:cNvPr>
          <p:cNvSpPr txBox="1"/>
          <p:nvPr/>
        </p:nvSpPr>
        <p:spPr>
          <a:xfrm>
            <a:off x="7403006" y="5811435"/>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Respect for Staff</a:t>
            </a:r>
          </a:p>
        </p:txBody>
      </p:sp>
      <p:sp>
        <p:nvSpPr>
          <p:cNvPr id="38" name="TextBox 37">
            <a:extLst>
              <a:ext uri="{FF2B5EF4-FFF2-40B4-BE49-F238E27FC236}">
                <a16:creationId xmlns:a16="http://schemas.microsoft.com/office/drawing/2014/main" id="{6866763E-B748-44D2-8D67-BCB04734A39C}"/>
              </a:ext>
            </a:extLst>
          </p:cNvPr>
          <p:cNvSpPr txBox="1"/>
          <p:nvPr/>
        </p:nvSpPr>
        <p:spPr>
          <a:xfrm>
            <a:off x="7385259" y="3986505"/>
            <a:ext cx="3023837" cy="523220"/>
          </a:xfrm>
          <a:prstGeom prst="rect">
            <a:avLst/>
          </a:prstGeom>
          <a:solidFill>
            <a:schemeClr val="tx2"/>
          </a:solidFill>
          <a:ln w="28575">
            <a:solidFill>
              <a:schemeClr val="bg1">
                <a:lumMod val="85000"/>
              </a:schemeClr>
            </a:solidFill>
          </a:ln>
        </p:spPr>
        <p:txBody>
          <a:bodyPr wrap="square" rtlCol="0">
            <a:spAutoFit/>
          </a:bodyPr>
          <a:lstStyle/>
          <a:p>
            <a:pPr algn="ctr"/>
            <a:r>
              <a:rPr lang="en-US" sz="2800" b="1" dirty="0">
                <a:solidFill>
                  <a:schemeClr val="bg1"/>
                </a:solidFill>
              </a:rPr>
              <a:t>Inspiring</a:t>
            </a:r>
          </a:p>
        </p:txBody>
      </p:sp>
      <p:sp>
        <p:nvSpPr>
          <p:cNvPr id="30" name="Title 1">
            <a:extLst>
              <a:ext uri="{FF2B5EF4-FFF2-40B4-BE49-F238E27FC236}">
                <a16:creationId xmlns:a16="http://schemas.microsoft.com/office/drawing/2014/main" id="{88167F98-60EA-41D4-8B17-03329C2F5FD3}"/>
              </a:ext>
            </a:extLst>
          </p:cNvPr>
          <p:cNvSpPr txBox="1">
            <a:spLocks/>
          </p:cNvSpPr>
          <p:nvPr/>
        </p:nvSpPr>
        <p:spPr>
          <a:xfrm>
            <a:off x="1141400" y="6950"/>
            <a:ext cx="3749104" cy="914400"/>
          </a:xfrm>
          <a:prstGeom prst="rect">
            <a:avLst/>
          </a:prstGeom>
          <a:solidFill>
            <a:schemeClr val="accent2"/>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800" b="1" dirty="0">
                <a:solidFill>
                  <a:srgbClr val="000000"/>
                </a:solidFill>
              </a:rPr>
              <a:t>Manager</a:t>
            </a:r>
          </a:p>
        </p:txBody>
      </p:sp>
    </p:spTree>
    <p:extLst>
      <p:ext uri="{BB962C8B-B14F-4D97-AF65-F5344CB8AC3E}">
        <p14:creationId xmlns:p14="http://schemas.microsoft.com/office/powerpoint/2010/main" val="21871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animBg="1"/>
      <p:bldP spid="48" grpId="0" animBg="1"/>
      <p:bldP spid="50" grpId="0"/>
      <p:bldP spid="51" grpId="0"/>
      <p:bldP spid="31" grpId="0" animBg="1"/>
      <p:bldP spid="32" grpId="0" animBg="1"/>
      <p:bldP spid="33" grpId="0" animBg="1"/>
      <p:bldP spid="4" grpId="0"/>
      <p:bldP spid="35" grpId="0" animBg="1"/>
      <p:bldP spid="36" grpId="0" animBg="1"/>
      <p:bldP spid="37" grpId="0" animBg="1"/>
      <p:bldP spid="38"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C0837452-C29A-4529-BD97-A68EB9966B5C}"/>
              </a:ext>
            </a:extLst>
          </p:cNvPr>
          <p:cNvSpPr txBox="1">
            <a:spLocks/>
          </p:cNvSpPr>
          <p:nvPr/>
        </p:nvSpPr>
        <p:spPr>
          <a:xfrm>
            <a:off x="686041" y="1130257"/>
            <a:ext cx="10819918" cy="990894"/>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ctr" defTabSz="342900" rtl="0" eaLnBrk="1" fontAlgn="auto" latinLnBrk="0" hangingPunct="1">
              <a:lnSpc>
                <a:spcPct val="100000"/>
              </a:lnSpc>
              <a:spcBef>
                <a:spcPts val="0"/>
              </a:spcBef>
              <a:spcAft>
                <a:spcPts val="1000"/>
              </a:spcAft>
              <a:buClrTx/>
              <a:buSzTx/>
              <a:buFont typeface="Arial"/>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Mentoring focuses on the growth and development of a person. A mentor will give another person the benefit of his or her years of experience and/or education. </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733C8AAE-5392-4F10-A7FE-7B7626CD3998}"/>
              </a:ext>
            </a:extLst>
          </p:cNvPr>
          <p:cNvSpPr txBox="1"/>
          <p:nvPr/>
        </p:nvSpPr>
        <p:spPr>
          <a:xfrm>
            <a:off x="898421" y="2798423"/>
            <a:ext cx="10819918" cy="584775"/>
          </a:xfrm>
          <a:prstGeom prst="rect">
            <a:avLst/>
          </a:prstGeom>
          <a:solidFill>
            <a:schemeClr val="tx2"/>
          </a:solidFill>
          <a:ln w="28575">
            <a:solidFill>
              <a:schemeClr val="bg1">
                <a:lumMod val="8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Mentee will develop skills and abilities</a:t>
            </a:r>
          </a:p>
        </p:txBody>
      </p:sp>
      <p:sp>
        <p:nvSpPr>
          <p:cNvPr id="19" name="TextBox 18">
            <a:extLst>
              <a:ext uri="{FF2B5EF4-FFF2-40B4-BE49-F238E27FC236}">
                <a16:creationId xmlns:a16="http://schemas.microsoft.com/office/drawing/2014/main" id="{45F4FC70-668E-4D08-8B0E-FF9CFF563032}"/>
              </a:ext>
            </a:extLst>
          </p:cNvPr>
          <p:cNvSpPr txBox="1"/>
          <p:nvPr/>
        </p:nvSpPr>
        <p:spPr>
          <a:xfrm>
            <a:off x="872502" y="5056652"/>
            <a:ext cx="10865473" cy="584775"/>
          </a:xfrm>
          <a:prstGeom prst="rect">
            <a:avLst/>
          </a:prstGeom>
          <a:solidFill>
            <a:schemeClr val="tx2"/>
          </a:solidFill>
          <a:ln w="28575">
            <a:solidFill>
              <a:schemeClr val="bg1">
                <a:lumMod val="8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Enhances work life, commitment and job satisfaction</a:t>
            </a:r>
          </a:p>
        </p:txBody>
      </p:sp>
      <p:sp>
        <p:nvSpPr>
          <p:cNvPr id="20" name="TextBox 19">
            <a:extLst>
              <a:ext uri="{FF2B5EF4-FFF2-40B4-BE49-F238E27FC236}">
                <a16:creationId xmlns:a16="http://schemas.microsoft.com/office/drawing/2014/main" id="{EC8ABD30-3CCD-465C-B22F-B33868715ADB}"/>
              </a:ext>
            </a:extLst>
          </p:cNvPr>
          <p:cNvSpPr txBox="1"/>
          <p:nvPr/>
        </p:nvSpPr>
        <p:spPr>
          <a:xfrm>
            <a:off x="872502" y="5970323"/>
            <a:ext cx="10865473" cy="584775"/>
          </a:xfrm>
          <a:prstGeom prst="rect">
            <a:avLst/>
          </a:prstGeom>
          <a:solidFill>
            <a:schemeClr val="tx2"/>
          </a:solidFill>
          <a:ln w="28575">
            <a:solidFill>
              <a:schemeClr val="bg1">
                <a:lumMod val="8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Organization</a:t>
            </a:r>
          </a:p>
        </p:txBody>
      </p:sp>
      <p:sp>
        <p:nvSpPr>
          <p:cNvPr id="22" name="TextBox 21">
            <a:extLst>
              <a:ext uri="{FF2B5EF4-FFF2-40B4-BE49-F238E27FC236}">
                <a16:creationId xmlns:a16="http://schemas.microsoft.com/office/drawing/2014/main" id="{6BD3F9D4-4D36-4E52-9DEA-955D061E779D}"/>
              </a:ext>
            </a:extLst>
          </p:cNvPr>
          <p:cNvSpPr txBox="1"/>
          <p:nvPr/>
        </p:nvSpPr>
        <p:spPr>
          <a:xfrm>
            <a:off x="898421" y="3712094"/>
            <a:ext cx="10819918" cy="1077218"/>
          </a:xfrm>
          <a:prstGeom prst="rect">
            <a:avLst/>
          </a:prstGeom>
          <a:solidFill>
            <a:schemeClr val="tx2"/>
          </a:solidFill>
          <a:ln w="28575">
            <a:solidFill>
              <a:schemeClr val="bg1">
                <a:lumMod val="8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Benefits both parties, the Mentor and Mentee; as well as the organization</a:t>
            </a:r>
          </a:p>
        </p:txBody>
      </p:sp>
      <p:sp>
        <p:nvSpPr>
          <p:cNvPr id="29" name="Rectangle 28">
            <a:extLst>
              <a:ext uri="{FF2B5EF4-FFF2-40B4-BE49-F238E27FC236}">
                <a16:creationId xmlns:a16="http://schemas.microsoft.com/office/drawing/2014/main" id="{56EEF702-8E2E-4DD9-A06E-BE3F1AE10345}"/>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Shape 36">
            <a:extLst>
              <a:ext uri="{FF2B5EF4-FFF2-40B4-BE49-F238E27FC236}">
                <a16:creationId xmlns:a16="http://schemas.microsoft.com/office/drawing/2014/main" id="{62ACB255-AA42-434B-A1E9-032938FBDEE3}"/>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1" name="Picture 30">
            <a:extLst>
              <a:ext uri="{FF2B5EF4-FFF2-40B4-BE49-F238E27FC236}">
                <a16:creationId xmlns:a16="http://schemas.microsoft.com/office/drawing/2014/main" id="{3CB29380-7C21-4C01-8C79-F0D0728F5191}"/>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32" name="Title 1">
            <a:extLst>
              <a:ext uri="{FF2B5EF4-FFF2-40B4-BE49-F238E27FC236}">
                <a16:creationId xmlns:a16="http://schemas.microsoft.com/office/drawing/2014/main" id="{AE3BB7F1-F470-4DF0-9E69-8F958BBE46C7}"/>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33" name="Picture 32">
            <a:extLst>
              <a:ext uri="{FF2B5EF4-FFF2-40B4-BE49-F238E27FC236}">
                <a16:creationId xmlns:a16="http://schemas.microsoft.com/office/drawing/2014/main" id="{9CEA74E8-AEA0-43E4-BE4C-196D34FE7057}"/>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34" name="Rectangle 33">
            <a:extLst>
              <a:ext uri="{FF2B5EF4-FFF2-40B4-BE49-F238E27FC236}">
                <a16:creationId xmlns:a16="http://schemas.microsoft.com/office/drawing/2014/main" id="{2BCB7E75-DFA5-49F4-A71D-0E4CFD9ADD3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Shape 36">
            <a:extLst>
              <a:ext uri="{FF2B5EF4-FFF2-40B4-BE49-F238E27FC236}">
                <a16:creationId xmlns:a16="http://schemas.microsoft.com/office/drawing/2014/main" id="{3F2F4C46-1FA3-4973-BD64-0A0548436D9A}"/>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36" name="Picture 35">
            <a:extLst>
              <a:ext uri="{FF2B5EF4-FFF2-40B4-BE49-F238E27FC236}">
                <a16:creationId xmlns:a16="http://schemas.microsoft.com/office/drawing/2014/main" id="{71559743-B1F3-4070-B070-F2411AFA4A6E}"/>
              </a:ext>
            </a:extLst>
          </p:cNvPr>
          <p:cNvPicPr>
            <a:picLocks noChangeAspect="1"/>
          </p:cNvPicPr>
          <p:nvPr/>
        </p:nvPicPr>
        <p:blipFill rotWithShape="1">
          <a:blip r:embed="rId3"/>
          <a:srcRect r="79017"/>
          <a:stretch/>
        </p:blipFill>
        <p:spPr>
          <a:xfrm>
            <a:off x="5600864" y="-17697"/>
            <a:ext cx="1326585" cy="1011228"/>
          </a:xfrm>
          <a:prstGeom prst="rect">
            <a:avLst/>
          </a:prstGeom>
        </p:spPr>
      </p:pic>
    </p:spTree>
    <p:extLst>
      <p:ext uri="{BB962C8B-B14F-4D97-AF65-F5344CB8AC3E}">
        <p14:creationId xmlns:p14="http://schemas.microsoft.com/office/powerpoint/2010/main" val="38666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120BC1-4F9C-4EEB-A8FA-7CC731AF90BE}"/>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Shape 36">
            <a:extLst>
              <a:ext uri="{FF2B5EF4-FFF2-40B4-BE49-F238E27FC236}">
                <a16:creationId xmlns:a16="http://schemas.microsoft.com/office/drawing/2014/main" id="{EA536E52-0D86-4F26-A366-802ED9497DE0}"/>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27" name="Picture 26">
            <a:extLst>
              <a:ext uri="{FF2B5EF4-FFF2-40B4-BE49-F238E27FC236}">
                <a16:creationId xmlns:a16="http://schemas.microsoft.com/office/drawing/2014/main" id="{E896236C-F7C3-4DED-90C5-9C17E96C8769}"/>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28" name="Title 1">
            <a:extLst>
              <a:ext uri="{FF2B5EF4-FFF2-40B4-BE49-F238E27FC236}">
                <a16:creationId xmlns:a16="http://schemas.microsoft.com/office/drawing/2014/main" id="{ACF23D79-43A4-4FFD-9FFE-851F34864368}"/>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29" name="Picture 28">
            <a:extLst>
              <a:ext uri="{FF2B5EF4-FFF2-40B4-BE49-F238E27FC236}">
                <a16:creationId xmlns:a16="http://schemas.microsoft.com/office/drawing/2014/main" id="{ED8E8132-C776-4727-8CA3-A7862FE43A3F}"/>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30" name="Rectangle 29">
            <a:extLst>
              <a:ext uri="{FF2B5EF4-FFF2-40B4-BE49-F238E27FC236}">
                <a16:creationId xmlns:a16="http://schemas.microsoft.com/office/drawing/2014/main" id="{8E1D1763-8C40-485F-BBB7-C9015D414155}"/>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Shape 36">
            <a:extLst>
              <a:ext uri="{FF2B5EF4-FFF2-40B4-BE49-F238E27FC236}">
                <a16:creationId xmlns:a16="http://schemas.microsoft.com/office/drawing/2014/main" id="{8428594E-9B5B-41D3-BA48-DD5BBD249BBC}"/>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32" name="Picture 31">
            <a:extLst>
              <a:ext uri="{FF2B5EF4-FFF2-40B4-BE49-F238E27FC236}">
                <a16:creationId xmlns:a16="http://schemas.microsoft.com/office/drawing/2014/main" id="{3E052E66-2845-49FC-95B1-21FAEAA99678}"/>
              </a:ext>
            </a:extLst>
          </p:cNvPr>
          <p:cNvPicPr>
            <a:picLocks noChangeAspect="1"/>
          </p:cNvPicPr>
          <p:nvPr/>
        </p:nvPicPr>
        <p:blipFill rotWithShape="1">
          <a:blip r:embed="rId3"/>
          <a:srcRect r="79017"/>
          <a:stretch/>
        </p:blipFill>
        <p:spPr>
          <a:xfrm>
            <a:off x="5600864" y="-17697"/>
            <a:ext cx="1326585" cy="1011228"/>
          </a:xfrm>
          <a:prstGeom prst="rect">
            <a:avLst/>
          </a:prstGeom>
        </p:spPr>
      </p:pic>
      <p:pic>
        <p:nvPicPr>
          <p:cNvPr id="33" name="Picture 32" descr="Shape, arrow&#10;&#10;Description automatically generated">
            <a:extLst>
              <a:ext uri="{FF2B5EF4-FFF2-40B4-BE49-F238E27FC236}">
                <a16:creationId xmlns:a16="http://schemas.microsoft.com/office/drawing/2014/main" id="{76FEE14E-2031-4FA7-A214-68DDDCA69D36}"/>
              </a:ext>
            </a:extLst>
          </p:cNvPr>
          <p:cNvPicPr>
            <a:picLocks noChangeAspect="1"/>
          </p:cNvPicPr>
          <p:nvPr/>
        </p:nvPicPr>
        <p:blipFill>
          <a:blip r:embed="rId4"/>
          <a:stretch>
            <a:fillRect/>
          </a:stretch>
        </p:blipFill>
        <p:spPr>
          <a:xfrm>
            <a:off x="-5217" y="2554867"/>
            <a:ext cx="12192000" cy="4781865"/>
          </a:xfrm>
          <a:prstGeom prst="rect">
            <a:avLst/>
          </a:prstGeom>
        </p:spPr>
      </p:pic>
      <p:sp>
        <p:nvSpPr>
          <p:cNvPr id="34" name="Content Placeholder 2">
            <a:extLst>
              <a:ext uri="{FF2B5EF4-FFF2-40B4-BE49-F238E27FC236}">
                <a16:creationId xmlns:a16="http://schemas.microsoft.com/office/drawing/2014/main" id="{F0BD8FA8-5449-4D6E-871E-5CA7D1BF448F}"/>
              </a:ext>
            </a:extLst>
          </p:cNvPr>
          <p:cNvSpPr txBox="1">
            <a:spLocks/>
          </p:cNvSpPr>
          <p:nvPr/>
        </p:nvSpPr>
        <p:spPr>
          <a:xfrm>
            <a:off x="347080" y="1087612"/>
            <a:ext cx="12371473" cy="1390411"/>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spcBef>
                <a:spcPts val="0"/>
              </a:spcBef>
              <a:spcAft>
                <a:spcPts val="1000"/>
              </a:spcAft>
              <a:buNone/>
              <a:defRPr/>
            </a:pPr>
            <a:r>
              <a:rPr lang="en-US" sz="3200" dirty="0">
                <a:solidFill>
                  <a:srgbClr val="232323"/>
                </a:solidFill>
                <a:latin typeface="Calibri"/>
              </a:rPr>
              <a:t>Both parties must be willing to put in the work in order for the mentorship to be successful. </a:t>
            </a:r>
            <a:endParaRPr lang="en-US" sz="700" dirty="0">
              <a:solidFill>
                <a:srgbClr val="232323"/>
              </a:solidFill>
              <a:latin typeface="Calibri"/>
            </a:endParaRPr>
          </a:p>
        </p:txBody>
      </p:sp>
      <p:sp>
        <p:nvSpPr>
          <p:cNvPr id="35" name="Content Placeholder 2">
            <a:extLst>
              <a:ext uri="{FF2B5EF4-FFF2-40B4-BE49-F238E27FC236}">
                <a16:creationId xmlns:a16="http://schemas.microsoft.com/office/drawing/2014/main" id="{19ADD7D5-DC20-4C56-8DF6-DB1EEA390A17}"/>
              </a:ext>
            </a:extLst>
          </p:cNvPr>
          <p:cNvSpPr txBox="1">
            <a:spLocks/>
          </p:cNvSpPr>
          <p:nvPr/>
        </p:nvSpPr>
        <p:spPr>
          <a:xfrm>
            <a:off x="347080" y="2238609"/>
            <a:ext cx="9635120" cy="660039"/>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spcBef>
                <a:spcPts val="0"/>
              </a:spcBef>
              <a:spcAft>
                <a:spcPts val="1000"/>
              </a:spcAft>
              <a:buNone/>
              <a:defRPr/>
            </a:pPr>
            <a:r>
              <a:rPr lang="en-US" sz="3200" dirty="0">
                <a:solidFill>
                  <a:srgbClr val="232323"/>
                </a:solidFill>
                <a:latin typeface="Calibri"/>
              </a:rPr>
              <a:t>The following criteria can be determined at the start:</a:t>
            </a:r>
            <a:endParaRPr lang="en-US" sz="700" dirty="0">
              <a:solidFill>
                <a:srgbClr val="232323"/>
              </a:solidFill>
              <a:latin typeface="Calibri"/>
            </a:endParaRPr>
          </a:p>
        </p:txBody>
      </p:sp>
      <p:grpSp>
        <p:nvGrpSpPr>
          <p:cNvPr id="36" name="Group 35">
            <a:extLst>
              <a:ext uri="{FF2B5EF4-FFF2-40B4-BE49-F238E27FC236}">
                <a16:creationId xmlns:a16="http://schemas.microsoft.com/office/drawing/2014/main" id="{01B14484-F54A-4722-92C0-7666F600DFA4}"/>
              </a:ext>
            </a:extLst>
          </p:cNvPr>
          <p:cNvGrpSpPr/>
          <p:nvPr/>
        </p:nvGrpSpPr>
        <p:grpSpPr>
          <a:xfrm>
            <a:off x="193995" y="4497895"/>
            <a:ext cx="1027589" cy="916084"/>
            <a:chOff x="193995" y="4497895"/>
            <a:chExt cx="1027589" cy="916084"/>
          </a:xfrm>
        </p:grpSpPr>
        <p:sp>
          <p:nvSpPr>
            <p:cNvPr id="37" name="Teardrop 36">
              <a:extLst>
                <a:ext uri="{FF2B5EF4-FFF2-40B4-BE49-F238E27FC236}">
                  <a16:creationId xmlns:a16="http://schemas.microsoft.com/office/drawing/2014/main" id="{3FD25A38-D643-4F3F-974E-4E6193AB62B9}"/>
                </a:ext>
              </a:extLst>
            </p:cNvPr>
            <p:cNvSpPr/>
            <p:nvPr/>
          </p:nvSpPr>
          <p:spPr>
            <a:xfrm rot="8322489">
              <a:off x="483762" y="4956779"/>
              <a:ext cx="448056" cy="457200"/>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4B93447-CF29-48CD-8DF9-3B35B78A095B}"/>
                </a:ext>
              </a:extLst>
            </p:cNvPr>
            <p:cNvSpPr/>
            <p:nvPr/>
          </p:nvSpPr>
          <p:spPr>
            <a:xfrm>
              <a:off x="193995" y="4497895"/>
              <a:ext cx="1027589" cy="461665"/>
            </a:xfrm>
            <a:prstGeom prst="rect">
              <a:avLst/>
            </a:prstGeom>
            <a:noFill/>
          </p:spPr>
          <p:txBody>
            <a:bodyPr wrap="none" lIns="91440" tIns="45720" rIns="91440" bIns="45720">
              <a:spAutoFit/>
            </a:bodyPr>
            <a:lstStyle/>
            <a:p>
              <a:pPr algn="ctr"/>
              <a:r>
                <a:rPr lang="en-US" sz="2400" dirty="0">
                  <a:ln w="0"/>
                  <a:solidFill>
                    <a:schemeClr val="accent4">
                      <a:lumMod val="50000"/>
                    </a:schemeClr>
                  </a:solidFill>
                </a:rPr>
                <a:t>GOALS</a:t>
              </a:r>
              <a:endParaRPr lang="en-US" sz="2400" b="0" cap="none" spc="0" dirty="0">
                <a:ln w="0"/>
                <a:solidFill>
                  <a:schemeClr val="accent4">
                    <a:lumMod val="50000"/>
                  </a:schemeClr>
                </a:solidFill>
                <a:effectLst/>
              </a:endParaRPr>
            </a:p>
          </p:txBody>
        </p:sp>
      </p:grpSp>
      <p:grpSp>
        <p:nvGrpSpPr>
          <p:cNvPr id="39" name="Group 38">
            <a:extLst>
              <a:ext uri="{FF2B5EF4-FFF2-40B4-BE49-F238E27FC236}">
                <a16:creationId xmlns:a16="http://schemas.microsoft.com/office/drawing/2014/main" id="{3C924D36-CA10-403D-9633-DA29F51674D5}"/>
              </a:ext>
            </a:extLst>
          </p:cNvPr>
          <p:cNvGrpSpPr/>
          <p:nvPr/>
        </p:nvGrpSpPr>
        <p:grpSpPr>
          <a:xfrm>
            <a:off x="2135003" y="3443193"/>
            <a:ext cx="2385974" cy="1305431"/>
            <a:chOff x="2135003" y="3443193"/>
            <a:chExt cx="2385974" cy="1305431"/>
          </a:xfrm>
        </p:grpSpPr>
        <p:sp>
          <p:nvSpPr>
            <p:cNvPr id="40" name="Teardrop 39">
              <a:extLst>
                <a:ext uri="{FF2B5EF4-FFF2-40B4-BE49-F238E27FC236}">
                  <a16:creationId xmlns:a16="http://schemas.microsoft.com/office/drawing/2014/main" id="{0B23186F-F69B-4344-AF77-5EBD72E551D6}"/>
                </a:ext>
              </a:extLst>
            </p:cNvPr>
            <p:cNvSpPr/>
            <p:nvPr/>
          </p:nvSpPr>
          <p:spPr>
            <a:xfrm rot="8322489">
              <a:off x="3091438" y="4291424"/>
              <a:ext cx="448056" cy="457200"/>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3AB0FB-9C5D-4650-8C3D-48DC105D8589}"/>
                </a:ext>
              </a:extLst>
            </p:cNvPr>
            <p:cNvSpPr/>
            <p:nvPr/>
          </p:nvSpPr>
          <p:spPr>
            <a:xfrm>
              <a:off x="2135003" y="3443193"/>
              <a:ext cx="2385974" cy="830997"/>
            </a:xfrm>
            <a:prstGeom prst="rect">
              <a:avLst/>
            </a:prstGeom>
            <a:noFill/>
          </p:spPr>
          <p:txBody>
            <a:bodyPr wrap="none" lIns="91440" tIns="45720" rIns="91440" bIns="45720">
              <a:spAutoFit/>
            </a:bodyPr>
            <a:lstStyle/>
            <a:p>
              <a:pPr algn="ctr"/>
              <a:r>
                <a:rPr lang="en-US" sz="2400" b="0" cap="none" spc="0" dirty="0">
                  <a:ln w="0"/>
                  <a:solidFill>
                    <a:schemeClr val="accent4">
                      <a:lumMod val="50000"/>
                    </a:schemeClr>
                  </a:solidFill>
                  <a:effectLst/>
                </a:rPr>
                <a:t>ASSUMED </a:t>
              </a:r>
            </a:p>
            <a:p>
              <a:pPr algn="ctr"/>
              <a:r>
                <a:rPr lang="en-US" sz="2400" b="0" cap="none" spc="0" dirty="0">
                  <a:ln w="0"/>
                  <a:solidFill>
                    <a:schemeClr val="accent4">
                      <a:lumMod val="50000"/>
                    </a:schemeClr>
                  </a:solidFill>
                  <a:effectLst/>
                </a:rPr>
                <a:t>RESPONSI</a:t>
              </a:r>
              <a:r>
                <a:rPr lang="en-US" sz="2400" dirty="0">
                  <a:ln w="0"/>
                  <a:solidFill>
                    <a:schemeClr val="accent4">
                      <a:lumMod val="50000"/>
                    </a:schemeClr>
                  </a:solidFill>
                </a:rPr>
                <a:t>BILITIES</a:t>
              </a:r>
              <a:endParaRPr lang="en-US" sz="2400" b="0" cap="none" spc="0" dirty="0">
                <a:ln w="0"/>
                <a:solidFill>
                  <a:schemeClr val="accent4">
                    <a:lumMod val="50000"/>
                  </a:schemeClr>
                </a:solidFill>
                <a:effectLst/>
              </a:endParaRPr>
            </a:p>
          </p:txBody>
        </p:sp>
      </p:grpSp>
      <p:grpSp>
        <p:nvGrpSpPr>
          <p:cNvPr id="42" name="Group 41">
            <a:extLst>
              <a:ext uri="{FF2B5EF4-FFF2-40B4-BE49-F238E27FC236}">
                <a16:creationId xmlns:a16="http://schemas.microsoft.com/office/drawing/2014/main" id="{008A18CC-14CB-419A-A8E1-F68C6639A5B0}"/>
              </a:ext>
            </a:extLst>
          </p:cNvPr>
          <p:cNvGrpSpPr/>
          <p:nvPr/>
        </p:nvGrpSpPr>
        <p:grpSpPr>
          <a:xfrm>
            <a:off x="4645859" y="3552728"/>
            <a:ext cx="2065502" cy="1348195"/>
            <a:chOff x="4645859" y="3552728"/>
            <a:chExt cx="2065502" cy="1348195"/>
          </a:xfrm>
        </p:grpSpPr>
        <p:sp>
          <p:nvSpPr>
            <p:cNvPr id="43" name="Teardrop 42">
              <a:extLst>
                <a:ext uri="{FF2B5EF4-FFF2-40B4-BE49-F238E27FC236}">
                  <a16:creationId xmlns:a16="http://schemas.microsoft.com/office/drawing/2014/main" id="{B54521E7-8662-4350-B4F5-8097B9BF8A25}"/>
                </a:ext>
              </a:extLst>
            </p:cNvPr>
            <p:cNvSpPr/>
            <p:nvPr/>
          </p:nvSpPr>
          <p:spPr>
            <a:xfrm rot="8322489">
              <a:off x="5311922" y="4443723"/>
              <a:ext cx="448056" cy="457200"/>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FA33569-9E08-4249-ACB0-2E09669ECA12}"/>
                </a:ext>
              </a:extLst>
            </p:cNvPr>
            <p:cNvSpPr/>
            <p:nvPr/>
          </p:nvSpPr>
          <p:spPr>
            <a:xfrm>
              <a:off x="4645859" y="3552728"/>
              <a:ext cx="2065502" cy="830997"/>
            </a:xfrm>
            <a:prstGeom prst="rect">
              <a:avLst/>
            </a:prstGeom>
            <a:noFill/>
          </p:spPr>
          <p:txBody>
            <a:bodyPr wrap="none" lIns="91440" tIns="45720" rIns="91440" bIns="45720">
              <a:spAutoFit/>
            </a:bodyPr>
            <a:lstStyle/>
            <a:p>
              <a:pPr algn="ctr"/>
              <a:r>
                <a:rPr lang="en-US" sz="2400" b="0" cap="none" spc="0" dirty="0">
                  <a:ln w="0"/>
                  <a:solidFill>
                    <a:schemeClr val="accent4">
                      <a:lumMod val="50000"/>
                    </a:schemeClr>
                  </a:solidFill>
                  <a:effectLst/>
                </a:rPr>
                <a:t>TIME </a:t>
              </a:r>
            </a:p>
            <a:p>
              <a:pPr algn="ctr"/>
              <a:r>
                <a:rPr lang="en-US" sz="2400" b="0" cap="none" spc="0" dirty="0">
                  <a:ln w="0"/>
                  <a:solidFill>
                    <a:schemeClr val="accent4">
                      <a:lumMod val="50000"/>
                    </a:schemeClr>
                  </a:solidFill>
                  <a:effectLst/>
                </a:rPr>
                <a:t>COMMITMENT</a:t>
              </a:r>
            </a:p>
          </p:txBody>
        </p:sp>
      </p:grpSp>
      <p:grpSp>
        <p:nvGrpSpPr>
          <p:cNvPr id="45" name="Group 44">
            <a:extLst>
              <a:ext uri="{FF2B5EF4-FFF2-40B4-BE49-F238E27FC236}">
                <a16:creationId xmlns:a16="http://schemas.microsoft.com/office/drawing/2014/main" id="{971CA3E2-B097-499B-86B8-ABF4CD47586D}"/>
              </a:ext>
            </a:extLst>
          </p:cNvPr>
          <p:cNvGrpSpPr/>
          <p:nvPr/>
        </p:nvGrpSpPr>
        <p:grpSpPr>
          <a:xfrm>
            <a:off x="6661196" y="2914063"/>
            <a:ext cx="1453411" cy="1465842"/>
            <a:chOff x="6661196" y="2914063"/>
            <a:chExt cx="1453411" cy="1465842"/>
          </a:xfrm>
        </p:grpSpPr>
        <p:sp>
          <p:nvSpPr>
            <p:cNvPr id="46" name="Teardrop 45">
              <a:extLst>
                <a:ext uri="{FF2B5EF4-FFF2-40B4-BE49-F238E27FC236}">
                  <a16:creationId xmlns:a16="http://schemas.microsoft.com/office/drawing/2014/main" id="{1941685B-E21F-4879-AA89-7FA3281D6D90}"/>
                </a:ext>
              </a:extLst>
            </p:cNvPr>
            <p:cNvSpPr/>
            <p:nvPr/>
          </p:nvSpPr>
          <p:spPr>
            <a:xfrm rot="8322489">
              <a:off x="7318718" y="3922705"/>
              <a:ext cx="448056" cy="457200"/>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4BEAFE6-4CD3-42E2-97DE-40974F77D8F3}"/>
                </a:ext>
              </a:extLst>
            </p:cNvPr>
            <p:cNvSpPr/>
            <p:nvPr/>
          </p:nvSpPr>
          <p:spPr>
            <a:xfrm>
              <a:off x="6661196" y="2914063"/>
              <a:ext cx="1453411" cy="830997"/>
            </a:xfrm>
            <a:prstGeom prst="rect">
              <a:avLst/>
            </a:prstGeom>
            <a:noFill/>
          </p:spPr>
          <p:txBody>
            <a:bodyPr wrap="none" lIns="91440" tIns="45720" rIns="91440" bIns="45720">
              <a:spAutoFit/>
            </a:bodyPr>
            <a:lstStyle/>
            <a:p>
              <a:pPr algn="ctr"/>
              <a:r>
                <a:rPr lang="en-US" sz="2400" b="0" cap="none" spc="0" dirty="0">
                  <a:ln w="0"/>
                  <a:solidFill>
                    <a:schemeClr val="accent4">
                      <a:lumMod val="50000"/>
                    </a:schemeClr>
                  </a:solidFill>
                  <a:effectLst/>
                </a:rPr>
                <a:t>PROCESS </a:t>
              </a:r>
            </a:p>
            <a:p>
              <a:pPr algn="ctr"/>
              <a:r>
                <a:rPr lang="en-US" sz="2400" b="0" cap="none" spc="0" dirty="0">
                  <a:ln w="0"/>
                  <a:solidFill>
                    <a:schemeClr val="accent4">
                      <a:lumMod val="50000"/>
                    </a:schemeClr>
                  </a:solidFill>
                  <a:effectLst/>
                </a:rPr>
                <a:t>LOGISTICS</a:t>
              </a:r>
            </a:p>
          </p:txBody>
        </p:sp>
      </p:grpSp>
      <p:grpSp>
        <p:nvGrpSpPr>
          <p:cNvPr id="48" name="Group 47">
            <a:extLst>
              <a:ext uri="{FF2B5EF4-FFF2-40B4-BE49-F238E27FC236}">
                <a16:creationId xmlns:a16="http://schemas.microsoft.com/office/drawing/2014/main" id="{FFEFB213-49C0-4D18-B0B5-B9E9A190D6F6}"/>
              </a:ext>
            </a:extLst>
          </p:cNvPr>
          <p:cNvGrpSpPr/>
          <p:nvPr/>
        </p:nvGrpSpPr>
        <p:grpSpPr>
          <a:xfrm>
            <a:off x="8893391" y="3067710"/>
            <a:ext cx="1845891" cy="876362"/>
            <a:chOff x="8893391" y="3067710"/>
            <a:chExt cx="1845891" cy="876362"/>
          </a:xfrm>
        </p:grpSpPr>
        <p:sp>
          <p:nvSpPr>
            <p:cNvPr id="49" name="Teardrop 48">
              <a:extLst>
                <a:ext uri="{FF2B5EF4-FFF2-40B4-BE49-F238E27FC236}">
                  <a16:creationId xmlns:a16="http://schemas.microsoft.com/office/drawing/2014/main" id="{23711CEF-BDA2-49AE-A32B-9320BB5EFEBA}"/>
                </a:ext>
              </a:extLst>
            </p:cNvPr>
            <p:cNvSpPr/>
            <p:nvPr/>
          </p:nvSpPr>
          <p:spPr>
            <a:xfrm rot="8322489">
              <a:off x="9600438" y="3486872"/>
              <a:ext cx="448056" cy="457200"/>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41F38EF-027E-4A8C-89AF-EB07628B9058}"/>
                </a:ext>
              </a:extLst>
            </p:cNvPr>
            <p:cNvSpPr/>
            <p:nvPr/>
          </p:nvSpPr>
          <p:spPr>
            <a:xfrm>
              <a:off x="8893391" y="3067710"/>
              <a:ext cx="1845891" cy="461665"/>
            </a:xfrm>
            <a:prstGeom prst="rect">
              <a:avLst/>
            </a:prstGeom>
            <a:noFill/>
          </p:spPr>
          <p:txBody>
            <a:bodyPr wrap="none" lIns="91440" tIns="45720" rIns="91440" bIns="45720">
              <a:spAutoFit/>
            </a:bodyPr>
            <a:lstStyle/>
            <a:p>
              <a:pPr algn="ctr"/>
              <a:r>
                <a:rPr lang="en-US" sz="2400" dirty="0">
                  <a:ln w="0"/>
                  <a:solidFill>
                    <a:schemeClr val="accent4">
                      <a:lumMod val="50000"/>
                    </a:schemeClr>
                  </a:solidFill>
                </a:rPr>
                <a:t>B</a:t>
              </a:r>
              <a:r>
                <a:rPr lang="en-US" sz="2400" b="0" cap="none" spc="0" dirty="0">
                  <a:ln w="0"/>
                  <a:solidFill>
                    <a:schemeClr val="accent4">
                      <a:lumMod val="50000"/>
                    </a:schemeClr>
                  </a:solidFill>
                  <a:effectLst/>
                </a:rPr>
                <a:t>OUNDARIES</a:t>
              </a:r>
            </a:p>
          </p:txBody>
        </p:sp>
      </p:grpSp>
      <p:grpSp>
        <p:nvGrpSpPr>
          <p:cNvPr id="51" name="Group 50">
            <a:extLst>
              <a:ext uri="{FF2B5EF4-FFF2-40B4-BE49-F238E27FC236}">
                <a16:creationId xmlns:a16="http://schemas.microsoft.com/office/drawing/2014/main" id="{742E684D-12DA-4ABE-926E-DCCFB06453F9}"/>
              </a:ext>
            </a:extLst>
          </p:cNvPr>
          <p:cNvGrpSpPr/>
          <p:nvPr/>
        </p:nvGrpSpPr>
        <p:grpSpPr>
          <a:xfrm>
            <a:off x="5979851" y="5799538"/>
            <a:ext cx="2818391" cy="989111"/>
            <a:chOff x="5979851" y="5799538"/>
            <a:chExt cx="2818391" cy="989111"/>
          </a:xfrm>
        </p:grpSpPr>
        <p:sp>
          <p:nvSpPr>
            <p:cNvPr id="52" name="Teardrop 51">
              <a:extLst>
                <a:ext uri="{FF2B5EF4-FFF2-40B4-BE49-F238E27FC236}">
                  <a16:creationId xmlns:a16="http://schemas.microsoft.com/office/drawing/2014/main" id="{7EC245DD-F24E-41FD-8F3D-E9DB7D00D1B4}"/>
                </a:ext>
              </a:extLst>
            </p:cNvPr>
            <p:cNvSpPr/>
            <p:nvPr/>
          </p:nvSpPr>
          <p:spPr>
            <a:xfrm rot="8322489">
              <a:off x="8350186" y="5799538"/>
              <a:ext cx="448056" cy="457200"/>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18DE070-9E69-46BC-A650-23F5E343F768}"/>
                </a:ext>
              </a:extLst>
            </p:cNvPr>
            <p:cNvSpPr/>
            <p:nvPr/>
          </p:nvSpPr>
          <p:spPr>
            <a:xfrm>
              <a:off x="5979851" y="5957652"/>
              <a:ext cx="2313967" cy="830997"/>
            </a:xfrm>
            <a:prstGeom prst="rect">
              <a:avLst/>
            </a:prstGeom>
            <a:noFill/>
          </p:spPr>
          <p:txBody>
            <a:bodyPr wrap="none" lIns="91440" tIns="45720" rIns="91440" bIns="45720">
              <a:spAutoFit/>
            </a:bodyPr>
            <a:lstStyle/>
            <a:p>
              <a:pPr algn="ctr"/>
              <a:r>
                <a:rPr lang="en-US" sz="2400" dirty="0">
                  <a:ln w="0"/>
                  <a:solidFill>
                    <a:schemeClr val="accent4">
                      <a:lumMod val="50000"/>
                    </a:schemeClr>
                  </a:solidFill>
                </a:rPr>
                <a:t>DEALING </a:t>
              </a:r>
            </a:p>
            <a:p>
              <a:pPr algn="ctr"/>
              <a:r>
                <a:rPr lang="en-US" sz="2400" dirty="0">
                  <a:ln w="0"/>
                  <a:solidFill>
                    <a:schemeClr val="accent4">
                      <a:lumMod val="50000"/>
                    </a:schemeClr>
                  </a:solidFill>
                </a:rPr>
                <a:t>WITH CONFLICTS</a:t>
              </a:r>
              <a:endParaRPr lang="en-US" sz="2400" b="0" cap="none" spc="0" dirty="0">
                <a:ln w="0"/>
                <a:solidFill>
                  <a:schemeClr val="accent4">
                    <a:lumMod val="50000"/>
                  </a:schemeClr>
                </a:solidFill>
                <a:effectLst/>
              </a:endParaRPr>
            </a:p>
          </p:txBody>
        </p:sp>
      </p:grpSp>
    </p:spTree>
    <p:extLst>
      <p:ext uri="{BB962C8B-B14F-4D97-AF65-F5344CB8AC3E}">
        <p14:creationId xmlns:p14="http://schemas.microsoft.com/office/powerpoint/2010/main" val="344178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8A0CE4A-0AA3-48F5-8EA6-6957C0931B06}"/>
              </a:ext>
            </a:extLst>
          </p:cNvPr>
          <p:cNvSpPr/>
          <p:nvPr/>
        </p:nvSpPr>
        <p:spPr>
          <a:xfrm>
            <a:off x="130990" y="5270564"/>
            <a:ext cx="3142714" cy="1121595"/>
          </a:xfrm>
          <a:prstGeom prst="roundRect">
            <a:avLst/>
          </a:prstGeom>
          <a:solidFill>
            <a:srgbClr val="31A3D3">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Rectangle: Rounded Corners 20">
            <a:extLst>
              <a:ext uri="{FF2B5EF4-FFF2-40B4-BE49-F238E27FC236}">
                <a16:creationId xmlns:a16="http://schemas.microsoft.com/office/drawing/2014/main" id="{1FB6657E-D2A7-4C3C-A52B-9DF8FA056CF5}"/>
              </a:ext>
            </a:extLst>
          </p:cNvPr>
          <p:cNvSpPr/>
          <p:nvPr/>
        </p:nvSpPr>
        <p:spPr>
          <a:xfrm>
            <a:off x="122089" y="3750122"/>
            <a:ext cx="3142714" cy="1121595"/>
          </a:xfrm>
          <a:prstGeom prst="roundRect">
            <a:avLst/>
          </a:prstGeom>
          <a:solidFill>
            <a:srgbClr val="31A3D3">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Rectangle: Rounded Corners 1">
            <a:extLst>
              <a:ext uri="{FF2B5EF4-FFF2-40B4-BE49-F238E27FC236}">
                <a16:creationId xmlns:a16="http://schemas.microsoft.com/office/drawing/2014/main" id="{12AB6C98-4F49-4C9B-A134-CAC12F3B070D}"/>
              </a:ext>
            </a:extLst>
          </p:cNvPr>
          <p:cNvSpPr/>
          <p:nvPr/>
        </p:nvSpPr>
        <p:spPr>
          <a:xfrm>
            <a:off x="122089" y="2298563"/>
            <a:ext cx="3142714" cy="1121595"/>
          </a:xfrm>
          <a:prstGeom prst="roundRect">
            <a:avLst/>
          </a:prstGeom>
          <a:solidFill>
            <a:srgbClr val="31A3D3">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Freeform: Shape 36">
            <a:extLst>
              <a:ext uri="{FF2B5EF4-FFF2-40B4-BE49-F238E27FC236}">
                <a16:creationId xmlns:a16="http://schemas.microsoft.com/office/drawing/2014/main" id="{694920C4-71F6-4C6E-BA8F-34389444967E}"/>
              </a:ext>
            </a:extLst>
          </p:cNvPr>
          <p:cNvSpPr/>
          <p:nvPr/>
        </p:nvSpPr>
        <p:spPr>
          <a:xfrm flipH="1">
            <a:off x="-3" y="1188847"/>
            <a:ext cx="638155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Mentoring As A Leader</a:t>
            </a:r>
          </a:p>
        </p:txBody>
      </p:sp>
      <p:sp>
        <p:nvSpPr>
          <p:cNvPr id="20" name="Rectangle 19">
            <a:extLst>
              <a:ext uri="{FF2B5EF4-FFF2-40B4-BE49-F238E27FC236}">
                <a16:creationId xmlns:a16="http://schemas.microsoft.com/office/drawing/2014/main" id="{1DE124EE-4E04-41FC-865F-2A81B01353FE}"/>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Shape 36">
            <a:extLst>
              <a:ext uri="{FF2B5EF4-FFF2-40B4-BE49-F238E27FC236}">
                <a16:creationId xmlns:a16="http://schemas.microsoft.com/office/drawing/2014/main" id="{61ECBF3C-0DC3-45D0-941D-C1391142B358}"/>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31" name="Picture 30">
            <a:extLst>
              <a:ext uri="{FF2B5EF4-FFF2-40B4-BE49-F238E27FC236}">
                <a16:creationId xmlns:a16="http://schemas.microsoft.com/office/drawing/2014/main" id="{3898A47F-1271-417D-9AD6-87CE9F59B801}"/>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32" name="Title 1">
            <a:extLst>
              <a:ext uri="{FF2B5EF4-FFF2-40B4-BE49-F238E27FC236}">
                <a16:creationId xmlns:a16="http://schemas.microsoft.com/office/drawing/2014/main" id="{684CF929-0878-42ED-91A4-000FCEC25B3B}"/>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33" name="Picture 32">
            <a:extLst>
              <a:ext uri="{FF2B5EF4-FFF2-40B4-BE49-F238E27FC236}">
                <a16:creationId xmlns:a16="http://schemas.microsoft.com/office/drawing/2014/main" id="{47DE14FC-D88A-4490-A127-FAD35604DCC5}"/>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34" name="Rectangle 33">
            <a:extLst>
              <a:ext uri="{FF2B5EF4-FFF2-40B4-BE49-F238E27FC236}">
                <a16:creationId xmlns:a16="http://schemas.microsoft.com/office/drawing/2014/main" id="{D8065D58-430C-49BC-846D-6E8C009A5C39}"/>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Shape 36">
            <a:extLst>
              <a:ext uri="{FF2B5EF4-FFF2-40B4-BE49-F238E27FC236}">
                <a16:creationId xmlns:a16="http://schemas.microsoft.com/office/drawing/2014/main" id="{77B2D33F-A002-4A0E-A27F-3758F18C9DC3}"/>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36" name="Picture 35">
            <a:extLst>
              <a:ext uri="{FF2B5EF4-FFF2-40B4-BE49-F238E27FC236}">
                <a16:creationId xmlns:a16="http://schemas.microsoft.com/office/drawing/2014/main" id="{05A326E1-FDE2-4F58-BE8B-7C9206779B95}"/>
              </a:ext>
            </a:extLst>
          </p:cNvPr>
          <p:cNvPicPr>
            <a:picLocks noChangeAspect="1"/>
          </p:cNvPicPr>
          <p:nvPr/>
        </p:nvPicPr>
        <p:blipFill rotWithShape="1">
          <a:blip r:embed="rId3"/>
          <a:srcRect r="79017"/>
          <a:stretch/>
        </p:blipFill>
        <p:spPr>
          <a:xfrm>
            <a:off x="5600864" y="-17697"/>
            <a:ext cx="1326585" cy="1011228"/>
          </a:xfrm>
          <a:prstGeom prst="rect">
            <a:avLst/>
          </a:prstGeom>
        </p:spPr>
      </p:pic>
      <p:sp>
        <p:nvSpPr>
          <p:cNvPr id="38" name="Content Placeholder 2">
            <a:extLst>
              <a:ext uri="{FF2B5EF4-FFF2-40B4-BE49-F238E27FC236}">
                <a16:creationId xmlns:a16="http://schemas.microsoft.com/office/drawing/2014/main" id="{F586D50C-785B-4AB8-9B98-AB1507231609}"/>
              </a:ext>
            </a:extLst>
          </p:cNvPr>
          <p:cNvSpPr txBox="1">
            <a:spLocks/>
          </p:cNvSpPr>
          <p:nvPr/>
        </p:nvSpPr>
        <p:spPr>
          <a:xfrm>
            <a:off x="3399696" y="2465016"/>
            <a:ext cx="9558708" cy="660039"/>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spcBef>
                <a:spcPts val="0"/>
              </a:spcBef>
              <a:spcAft>
                <a:spcPts val="1000"/>
              </a:spcAft>
              <a:buNone/>
              <a:defRPr/>
            </a:pPr>
            <a:r>
              <a:rPr lang="en-US" sz="3200" dirty="0">
                <a:solidFill>
                  <a:srgbClr val="232323"/>
                </a:solidFill>
                <a:latin typeface="Calibri"/>
              </a:rPr>
              <a:t>Determine clear understanding of achievable goals</a:t>
            </a:r>
            <a:endParaRPr lang="en-US" sz="700" dirty="0">
              <a:solidFill>
                <a:srgbClr val="232323"/>
              </a:solidFill>
              <a:latin typeface="Calibri"/>
            </a:endParaRPr>
          </a:p>
        </p:txBody>
      </p:sp>
      <p:sp>
        <p:nvSpPr>
          <p:cNvPr id="44" name="Rectangle 43">
            <a:extLst>
              <a:ext uri="{FF2B5EF4-FFF2-40B4-BE49-F238E27FC236}">
                <a16:creationId xmlns:a16="http://schemas.microsoft.com/office/drawing/2014/main" id="{CA6D953A-81A2-4CF1-88ED-DBBC8E1E4965}"/>
              </a:ext>
            </a:extLst>
          </p:cNvPr>
          <p:cNvSpPr/>
          <p:nvPr/>
        </p:nvSpPr>
        <p:spPr>
          <a:xfrm>
            <a:off x="920182" y="2528056"/>
            <a:ext cx="1538546" cy="584775"/>
          </a:xfrm>
          <a:prstGeom prst="rect">
            <a:avLst/>
          </a:prstGeom>
          <a:noFill/>
        </p:spPr>
        <p:txBody>
          <a:bodyPr wrap="square" lIns="91440" tIns="45720" rIns="91440" bIns="45720">
            <a:spAutoFit/>
          </a:bodyPr>
          <a:lstStyle/>
          <a:p>
            <a:pPr algn="ctr"/>
            <a:r>
              <a:rPr lang="en-US" sz="3200" dirty="0">
                <a:ln w="0"/>
                <a:solidFill>
                  <a:schemeClr val="bg1"/>
                </a:solidFill>
              </a:rPr>
              <a:t>GOALS</a:t>
            </a:r>
            <a:endParaRPr lang="en-US" sz="3200" b="0" cap="none" spc="0" dirty="0">
              <a:ln w="0"/>
              <a:solidFill>
                <a:schemeClr val="bg1"/>
              </a:solidFill>
              <a:effectLst/>
            </a:endParaRPr>
          </a:p>
        </p:txBody>
      </p:sp>
      <p:sp>
        <p:nvSpPr>
          <p:cNvPr id="47" name="Rectangle 46">
            <a:extLst>
              <a:ext uri="{FF2B5EF4-FFF2-40B4-BE49-F238E27FC236}">
                <a16:creationId xmlns:a16="http://schemas.microsoft.com/office/drawing/2014/main" id="{049C492B-2814-43A8-B7C9-EE493D19D75C}"/>
              </a:ext>
            </a:extLst>
          </p:cNvPr>
          <p:cNvSpPr/>
          <p:nvPr/>
        </p:nvSpPr>
        <p:spPr>
          <a:xfrm>
            <a:off x="-55113" y="3764060"/>
            <a:ext cx="3626988" cy="1077218"/>
          </a:xfrm>
          <a:prstGeom prst="rect">
            <a:avLst/>
          </a:prstGeom>
          <a:noFill/>
        </p:spPr>
        <p:txBody>
          <a:bodyPr wrap="square" lIns="91440" tIns="45720" rIns="91440" bIns="45720">
            <a:spAutoFit/>
          </a:bodyPr>
          <a:lstStyle/>
          <a:p>
            <a:pPr algn="ctr"/>
            <a:r>
              <a:rPr lang="en-US" sz="3200" b="0" cap="none" spc="0" dirty="0">
                <a:ln w="0"/>
                <a:solidFill>
                  <a:schemeClr val="bg1"/>
                </a:solidFill>
                <a:effectLst/>
              </a:rPr>
              <a:t>ASSUMED </a:t>
            </a:r>
          </a:p>
          <a:p>
            <a:pPr algn="ctr"/>
            <a:r>
              <a:rPr lang="en-US" sz="3200" b="0" cap="none" spc="0" dirty="0">
                <a:ln w="0"/>
                <a:solidFill>
                  <a:schemeClr val="bg1"/>
                </a:solidFill>
                <a:effectLst/>
              </a:rPr>
              <a:t>RESPONSI</a:t>
            </a:r>
            <a:r>
              <a:rPr lang="en-US" sz="3200" dirty="0">
                <a:ln w="0"/>
                <a:solidFill>
                  <a:schemeClr val="bg1"/>
                </a:solidFill>
              </a:rPr>
              <a:t>BILITIES</a:t>
            </a:r>
            <a:endParaRPr lang="en-US" sz="3200" b="0" cap="none" spc="0" dirty="0">
              <a:ln w="0"/>
              <a:solidFill>
                <a:schemeClr val="bg1"/>
              </a:solidFill>
              <a:effectLst/>
            </a:endParaRPr>
          </a:p>
        </p:txBody>
      </p:sp>
      <p:sp>
        <p:nvSpPr>
          <p:cNvPr id="50" name="Rectangle 49">
            <a:extLst>
              <a:ext uri="{FF2B5EF4-FFF2-40B4-BE49-F238E27FC236}">
                <a16:creationId xmlns:a16="http://schemas.microsoft.com/office/drawing/2014/main" id="{9273827F-5BAA-4026-8A26-34C11976C0D4}"/>
              </a:ext>
            </a:extLst>
          </p:cNvPr>
          <p:cNvSpPr/>
          <p:nvPr/>
        </p:nvSpPr>
        <p:spPr>
          <a:xfrm>
            <a:off x="122089" y="5283892"/>
            <a:ext cx="3133845" cy="1077218"/>
          </a:xfrm>
          <a:prstGeom prst="rect">
            <a:avLst/>
          </a:prstGeom>
          <a:noFill/>
        </p:spPr>
        <p:txBody>
          <a:bodyPr wrap="square" lIns="91440" tIns="45720" rIns="91440" bIns="45720">
            <a:spAutoFit/>
          </a:bodyPr>
          <a:lstStyle/>
          <a:p>
            <a:pPr algn="ctr"/>
            <a:r>
              <a:rPr lang="en-US" sz="3200" b="0" cap="none" spc="0" dirty="0">
                <a:ln w="0"/>
                <a:solidFill>
                  <a:schemeClr val="bg1"/>
                </a:solidFill>
                <a:effectLst/>
              </a:rPr>
              <a:t>TIME </a:t>
            </a:r>
          </a:p>
          <a:p>
            <a:pPr algn="ctr"/>
            <a:r>
              <a:rPr lang="en-US" sz="3200" b="0" cap="none" spc="0" dirty="0">
                <a:ln w="0"/>
                <a:solidFill>
                  <a:schemeClr val="bg1"/>
                </a:solidFill>
                <a:effectLst/>
              </a:rPr>
              <a:t>COMMITMENT</a:t>
            </a:r>
          </a:p>
        </p:txBody>
      </p:sp>
      <p:sp>
        <p:nvSpPr>
          <p:cNvPr id="51" name="Content Placeholder 2">
            <a:extLst>
              <a:ext uri="{FF2B5EF4-FFF2-40B4-BE49-F238E27FC236}">
                <a16:creationId xmlns:a16="http://schemas.microsoft.com/office/drawing/2014/main" id="{EB62C1F2-54C0-4809-B29A-D6F8D4E4DC5E}"/>
              </a:ext>
            </a:extLst>
          </p:cNvPr>
          <p:cNvSpPr txBox="1">
            <a:spLocks/>
          </p:cNvSpPr>
          <p:nvPr/>
        </p:nvSpPr>
        <p:spPr>
          <a:xfrm>
            <a:off x="3399695" y="4055964"/>
            <a:ext cx="9558708" cy="660039"/>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spcBef>
                <a:spcPts val="0"/>
              </a:spcBef>
              <a:spcAft>
                <a:spcPts val="1000"/>
              </a:spcAft>
              <a:buNone/>
              <a:defRPr/>
            </a:pPr>
            <a:endParaRPr lang="en-US" sz="700" dirty="0">
              <a:solidFill>
                <a:srgbClr val="232323"/>
              </a:solidFill>
              <a:latin typeface="Calibri"/>
            </a:endParaRPr>
          </a:p>
        </p:txBody>
      </p:sp>
      <p:sp>
        <p:nvSpPr>
          <p:cNvPr id="52" name="Content Placeholder 2">
            <a:extLst>
              <a:ext uri="{FF2B5EF4-FFF2-40B4-BE49-F238E27FC236}">
                <a16:creationId xmlns:a16="http://schemas.microsoft.com/office/drawing/2014/main" id="{5B165AE9-6622-4265-A638-5C752B5AAB92}"/>
              </a:ext>
            </a:extLst>
          </p:cNvPr>
          <p:cNvSpPr txBox="1">
            <a:spLocks/>
          </p:cNvSpPr>
          <p:nvPr/>
        </p:nvSpPr>
        <p:spPr>
          <a:xfrm>
            <a:off x="3399694" y="3883647"/>
            <a:ext cx="9558708" cy="660039"/>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spcBef>
                <a:spcPts val="0"/>
              </a:spcBef>
              <a:spcAft>
                <a:spcPts val="1000"/>
              </a:spcAft>
              <a:buNone/>
              <a:defRPr/>
            </a:pPr>
            <a:r>
              <a:rPr lang="en-US" sz="3200" dirty="0">
                <a:solidFill>
                  <a:srgbClr val="232323"/>
                </a:solidFill>
                <a:latin typeface="Calibri"/>
              </a:rPr>
              <a:t>Agree on a scope of responsibilities for each person</a:t>
            </a:r>
            <a:endParaRPr lang="en-US" sz="700" dirty="0">
              <a:solidFill>
                <a:srgbClr val="232323"/>
              </a:solidFill>
              <a:latin typeface="Calibri"/>
            </a:endParaRPr>
          </a:p>
        </p:txBody>
      </p:sp>
      <p:sp>
        <p:nvSpPr>
          <p:cNvPr id="53" name="Content Placeholder 2">
            <a:extLst>
              <a:ext uri="{FF2B5EF4-FFF2-40B4-BE49-F238E27FC236}">
                <a16:creationId xmlns:a16="http://schemas.microsoft.com/office/drawing/2014/main" id="{90DA4BA5-80C5-435F-805B-37421597E42D}"/>
              </a:ext>
            </a:extLst>
          </p:cNvPr>
          <p:cNvSpPr txBox="1">
            <a:spLocks/>
          </p:cNvSpPr>
          <p:nvPr/>
        </p:nvSpPr>
        <p:spPr>
          <a:xfrm>
            <a:off x="3399693" y="5478569"/>
            <a:ext cx="8661317" cy="660039"/>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spcBef>
                <a:spcPts val="0"/>
              </a:spcBef>
              <a:spcAft>
                <a:spcPts val="1000"/>
              </a:spcAft>
              <a:buNone/>
              <a:defRPr/>
            </a:pPr>
            <a:r>
              <a:rPr lang="en-US" sz="3200" dirty="0">
                <a:solidFill>
                  <a:srgbClr val="232323"/>
                </a:solidFill>
                <a:latin typeface="Calibri"/>
              </a:rPr>
              <a:t>Both parties must agree on scheduled time set aside for mentorship</a:t>
            </a:r>
            <a:endParaRPr lang="en-US" sz="700" dirty="0">
              <a:solidFill>
                <a:srgbClr val="232323"/>
              </a:solidFill>
              <a:latin typeface="Calibri"/>
            </a:endParaRPr>
          </a:p>
        </p:txBody>
      </p:sp>
    </p:spTree>
    <p:extLst>
      <p:ext uri="{BB962C8B-B14F-4D97-AF65-F5344CB8AC3E}">
        <p14:creationId xmlns:p14="http://schemas.microsoft.com/office/powerpoint/2010/main" val="229357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1+#ppt_w/2"/>
                                          </p:val>
                                        </p:tav>
                                        <p:tav tm="100000">
                                          <p:val>
                                            <p:strVal val="#ppt_x"/>
                                          </p:val>
                                        </p:tav>
                                      </p:tavLst>
                                    </p:anim>
                                    <p:anim calcmode="lin" valueType="num">
                                      <p:cBhvr additive="base">
                                        <p:cTn id="26"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8" grpId="0"/>
      <p:bldP spid="52" grpId="0"/>
      <p:bldP spid="5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DF69408E-88EA-47CC-A849-A79209DBD424}"/>
              </a:ext>
            </a:extLst>
          </p:cNvPr>
          <p:cNvSpPr/>
          <p:nvPr/>
        </p:nvSpPr>
        <p:spPr>
          <a:xfrm>
            <a:off x="331016" y="5270564"/>
            <a:ext cx="3002734" cy="1121595"/>
          </a:xfrm>
          <a:prstGeom prst="roundRect">
            <a:avLst/>
          </a:prstGeom>
          <a:solidFill>
            <a:srgbClr val="31A3D3">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05330FA-E0AD-42EC-9AC1-8EA4033C51A1}"/>
              </a:ext>
            </a:extLst>
          </p:cNvPr>
          <p:cNvSpPr/>
          <p:nvPr/>
        </p:nvSpPr>
        <p:spPr>
          <a:xfrm>
            <a:off x="322115" y="3750122"/>
            <a:ext cx="3002734" cy="1121595"/>
          </a:xfrm>
          <a:prstGeom prst="roundRect">
            <a:avLst/>
          </a:prstGeom>
          <a:solidFill>
            <a:srgbClr val="31A3D3">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353A89A2-0B73-4F33-BFC2-59AE2A2ACDF1}"/>
              </a:ext>
            </a:extLst>
          </p:cNvPr>
          <p:cNvSpPr/>
          <p:nvPr/>
        </p:nvSpPr>
        <p:spPr>
          <a:xfrm>
            <a:off x="322115" y="2298563"/>
            <a:ext cx="3002734" cy="1121595"/>
          </a:xfrm>
          <a:prstGeom prst="roundRect">
            <a:avLst/>
          </a:prstGeom>
          <a:solidFill>
            <a:srgbClr val="31A3D3">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361FD1C-4756-4ADB-B6BD-4BC8F0BCB57D}"/>
              </a:ext>
            </a:extLst>
          </p:cNvPr>
          <p:cNvSpPr txBox="1">
            <a:spLocks/>
          </p:cNvSpPr>
          <p:nvPr/>
        </p:nvSpPr>
        <p:spPr>
          <a:xfrm>
            <a:off x="3437323" y="2277345"/>
            <a:ext cx="8585404" cy="1102093"/>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l" defTabSz="342900" rtl="0" eaLnBrk="1" fontAlgn="auto" latinLnBrk="0" hangingPunct="1">
              <a:lnSpc>
                <a:spcPct val="100000"/>
              </a:lnSpc>
              <a:spcBef>
                <a:spcPts val="0"/>
              </a:spcBef>
              <a:spcAft>
                <a:spcPts val="1000"/>
              </a:spcAft>
              <a:buClrTx/>
              <a:buSzTx/>
              <a:buFont typeface="Arial"/>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How, when, and where meetings and communications will take place</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55F93585-FC34-41A6-91DA-E4480272E3A4}"/>
              </a:ext>
            </a:extLst>
          </p:cNvPr>
          <p:cNvSpPr/>
          <p:nvPr/>
        </p:nvSpPr>
        <p:spPr>
          <a:xfrm>
            <a:off x="832480" y="2362310"/>
            <a:ext cx="1884811"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bg1"/>
                </a:solidFill>
                <a:effectLst/>
                <a:uLnTx/>
                <a:uFillTx/>
                <a:latin typeface="Calibri"/>
                <a:ea typeface="+mn-ea"/>
                <a:cs typeface="+mn-cs"/>
              </a:rPr>
              <a:t>PROCESS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bg1"/>
                </a:solidFill>
                <a:effectLst/>
                <a:uLnTx/>
                <a:uFillTx/>
                <a:latin typeface="Calibri"/>
                <a:ea typeface="+mn-ea"/>
                <a:cs typeface="+mn-cs"/>
              </a:rPr>
              <a:t>LOGISTICS</a:t>
            </a:r>
          </a:p>
        </p:txBody>
      </p:sp>
      <p:sp>
        <p:nvSpPr>
          <p:cNvPr id="35" name="Rectangle 34">
            <a:extLst>
              <a:ext uri="{FF2B5EF4-FFF2-40B4-BE49-F238E27FC236}">
                <a16:creationId xmlns:a16="http://schemas.microsoft.com/office/drawing/2014/main" id="{5815E12B-11F0-413F-AB63-DA2AB86BBEFC}"/>
              </a:ext>
            </a:extLst>
          </p:cNvPr>
          <p:cNvSpPr/>
          <p:nvPr/>
        </p:nvSpPr>
        <p:spPr>
          <a:xfrm>
            <a:off x="572696" y="3964303"/>
            <a:ext cx="2404377"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bg1"/>
                </a:solidFill>
                <a:effectLst/>
                <a:uLnTx/>
                <a:uFillTx/>
                <a:latin typeface="Calibri"/>
                <a:ea typeface="+mn-ea"/>
                <a:cs typeface="+mn-cs"/>
              </a:rPr>
              <a:t>BOUNDARIES</a:t>
            </a:r>
          </a:p>
        </p:txBody>
      </p:sp>
      <p:sp>
        <p:nvSpPr>
          <p:cNvPr id="38" name="Rectangle 37">
            <a:extLst>
              <a:ext uri="{FF2B5EF4-FFF2-40B4-BE49-F238E27FC236}">
                <a16:creationId xmlns:a16="http://schemas.microsoft.com/office/drawing/2014/main" id="{DBD6B343-2725-4AC6-ADAF-104C49E7FA17}"/>
              </a:ext>
            </a:extLst>
          </p:cNvPr>
          <p:cNvSpPr/>
          <p:nvPr/>
        </p:nvSpPr>
        <p:spPr>
          <a:xfrm>
            <a:off x="331016" y="5322266"/>
            <a:ext cx="3032818"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bg1"/>
                </a:solidFill>
                <a:effectLst/>
                <a:uLnTx/>
                <a:uFillTx/>
                <a:latin typeface="Calibri"/>
                <a:ea typeface="+mn-ea"/>
                <a:cs typeface="+mn-cs"/>
              </a:rPr>
              <a:t>DEALING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bg1"/>
                </a:solidFill>
                <a:effectLst/>
                <a:uLnTx/>
                <a:uFillTx/>
                <a:latin typeface="Calibri"/>
                <a:ea typeface="+mn-ea"/>
                <a:cs typeface="+mn-cs"/>
              </a:rPr>
              <a:t>WITH CONFLICTS</a:t>
            </a:r>
          </a:p>
        </p:txBody>
      </p:sp>
      <p:sp>
        <p:nvSpPr>
          <p:cNvPr id="39" name="Content Placeholder 2">
            <a:extLst>
              <a:ext uri="{FF2B5EF4-FFF2-40B4-BE49-F238E27FC236}">
                <a16:creationId xmlns:a16="http://schemas.microsoft.com/office/drawing/2014/main" id="{E4B4DDEF-8AF9-48B1-A97E-FE1377A47DBD}"/>
              </a:ext>
            </a:extLst>
          </p:cNvPr>
          <p:cNvSpPr txBox="1">
            <a:spLocks/>
          </p:cNvSpPr>
          <p:nvPr/>
        </p:nvSpPr>
        <p:spPr>
          <a:xfrm>
            <a:off x="3437323" y="3661560"/>
            <a:ext cx="8585404" cy="1102093"/>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l" defTabSz="342900" rtl="0" eaLnBrk="1" fontAlgn="auto" latinLnBrk="0" hangingPunct="1">
              <a:lnSpc>
                <a:spcPct val="100000"/>
              </a:lnSpc>
              <a:spcBef>
                <a:spcPts val="0"/>
              </a:spcBef>
              <a:spcAft>
                <a:spcPts val="1000"/>
              </a:spcAft>
              <a:buClrTx/>
              <a:buSzTx/>
              <a:buFont typeface="Arial"/>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Discuss any topics or issues that are outside the mentoring boundaries</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sp>
        <p:nvSpPr>
          <p:cNvPr id="40" name="Content Placeholder 2">
            <a:extLst>
              <a:ext uri="{FF2B5EF4-FFF2-40B4-BE49-F238E27FC236}">
                <a16:creationId xmlns:a16="http://schemas.microsoft.com/office/drawing/2014/main" id="{E6D0C10A-E7B4-4079-9DC3-C0011299023C}"/>
              </a:ext>
            </a:extLst>
          </p:cNvPr>
          <p:cNvSpPr txBox="1">
            <a:spLocks/>
          </p:cNvSpPr>
          <p:nvPr/>
        </p:nvSpPr>
        <p:spPr>
          <a:xfrm>
            <a:off x="3437323" y="5025682"/>
            <a:ext cx="8585404" cy="1102093"/>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l" defTabSz="342900" rtl="0" eaLnBrk="1" fontAlgn="auto" latinLnBrk="0" hangingPunct="1">
              <a:lnSpc>
                <a:spcPct val="100000"/>
              </a:lnSpc>
              <a:spcBef>
                <a:spcPts val="0"/>
              </a:spcBef>
              <a:spcAft>
                <a:spcPts val="1000"/>
              </a:spcAft>
              <a:buClrTx/>
              <a:buSzTx/>
              <a:buFont typeface="Arial"/>
              <a:buNone/>
              <a:tabLst/>
              <a:defRPr/>
            </a:pPr>
            <a:r>
              <a:rPr lang="en-US" sz="3200" dirty="0">
                <a:solidFill>
                  <a:srgbClr val="232323"/>
                </a:solidFill>
                <a:latin typeface="Calibri"/>
              </a:rPr>
              <a:t>Situations may arise and you will need to come up with workable solutions</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sp>
        <p:nvSpPr>
          <p:cNvPr id="18" name="Freeform: Shape 36">
            <a:extLst>
              <a:ext uri="{FF2B5EF4-FFF2-40B4-BE49-F238E27FC236}">
                <a16:creationId xmlns:a16="http://schemas.microsoft.com/office/drawing/2014/main" id="{254A244A-DC80-4C8E-87ED-4A4E4A6F1004}"/>
              </a:ext>
            </a:extLst>
          </p:cNvPr>
          <p:cNvSpPr/>
          <p:nvPr/>
        </p:nvSpPr>
        <p:spPr>
          <a:xfrm flipH="1">
            <a:off x="-2" y="1188847"/>
            <a:ext cx="6410426"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Mentoring As A Leader</a:t>
            </a:r>
          </a:p>
        </p:txBody>
      </p:sp>
      <p:sp>
        <p:nvSpPr>
          <p:cNvPr id="19" name="Rectangle 18">
            <a:extLst>
              <a:ext uri="{FF2B5EF4-FFF2-40B4-BE49-F238E27FC236}">
                <a16:creationId xmlns:a16="http://schemas.microsoft.com/office/drawing/2014/main" id="{0A31DD97-83E6-4E6C-B24E-83A7BDE7FDBC}"/>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Shape 36">
            <a:extLst>
              <a:ext uri="{FF2B5EF4-FFF2-40B4-BE49-F238E27FC236}">
                <a16:creationId xmlns:a16="http://schemas.microsoft.com/office/drawing/2014/main" id="{590CB40D-A67B-4C9A-8022-BEE836BAF88C}"/>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21" name="Picture 20">
            <a:extLst>
              <a:ext uri="{FF2B5EF4-FFF2-40B4-BE49-F238E27FC236}">
                <a16:creationId xmlns:a16="http://schemas.microsoft.com/office/drawing/2014/main" id="{7E382E95-C5C3-4D75-BCF6-0567B5FCA488}"/>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22" name="Title 1">
            <a:extLst>
              <a:ext uri="{FF2B5EF4-FFF2-40B4-BE49-F238E27FC236}">
                <a16:creationId xmlns:a16="http://schemas.microsoft.com/office/drawing/2014/main" id="{41A409BB-31A0-45F1-AABC-6515EA143819}"/>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23" name="Picture 22">
            <a:extLst>
              <a:ext uri="{FF2B5EF4-FFF2-40B4-BE49-F238E27FC236}">
                <a16:creationId xmlns:a16="http://schemas.microsoft.com/office/drawing/2014/main" id="{7292A8E4-4E97-485C-BEA6-8BAFF1B3A423}"/>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24" name="Rectangle 23">
            <a:extLst>
              <a:ext uri="{FF2B5EF4-FFF2-40B4-BE49-F238E27FC236}">
                <a16:creationId xmlns:a16="http://schemas.microsoft.com/office/drawing/2014/main" id="{FF81E112-CB03-4C66-B8A1-EBA0AFC3C76D}"/>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Shape 36">
            <a:extLst>
              <a:ext uri="{FF2B5EF4-FFF2-40B4-BE49-F238E27FC236}">
                <a16:creationId xmlns:a16="http://schemas.microsoft.com/office/drawing/2014/main" id="{EA2E92E8-C748-4FC8-8C1E-1740BD7A4230}"/>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26" name="Picture 25">
            <a:extLst>
              <a:ext uri="{FF2B5EF4-FFF2-40B4-BE49-F238E27FC236}">
                <a16:creationId xmlns:a16="http://schemas.microsoft.com/office/drawing/2014/main" id="{C1D1BD78-9236-49DD-87A1-D6E4CAB1EC8A}"/>
              </a:ext>
            </a:extLst>
          </p:cNvPr>
          <p:cNvPicPr>
            <a:picLocks noChangeAspect="1"/>
          </p:cNvPicPr>
          <p:nvPr/>
        </p:nvPicPr>
        <p:blipFill rotWithShape="1">
          <a:blip r:embed="rId3"/>
          <a:srcRect r="79017"/>
          <a:stretch/>
        </p:blipFill>
        <p:spPr>
          <a:xfrm>
            <a:off x="5600864" y="-17697"/>
            <a:ext cx="1326585" cy="1011228"/>
          </a:xfrm>
          <a:prstGeom prst="rect">
            <a:avLst/>
          </a:prstGeom>
        </p:spPr>
      </p:pic>
    </p:spTree>
    <p:extLst>
      <p:ext uri="{BB962C8B-B14F-4D97-AF65-F5344CB8AC3E}">
        <p14:creationId xmlns:p14="http://schemas.microsoft.com/office/powerpoint/2010/main" val="19973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C0837452-C29A-4529-BD97-A68EB9966B5C}"/>
              </a:ext>
            </a:extLst>
          </p:cNvPr>
          <p:cNvSpPr txBox="1">
            <a:spLocks/>
          </p:cNvSpPr>
          <p:nvPr/>
        </p:nvSpPr>
        <p:spPr>
          <a:xfrm>
            <a:off x="6264156" y="1030986"/>
            <a:ext cx="5926285" cy="658040"/>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defTabSz="342900" rtl="0" eaLnBrk="1" fontAlgn="auto" latinLnBrk="0" hangingPunct="1">
              <a:lnSpc>
                <a:spcPct val="100000"/>
              </a:lnSpc>
              <a:spcBef>
                <a:spcPts val="0"/>
              </a:spcBef>
              <a:spcAft>
                <a:spcPts val="1000"/>
              </a:spcAft>
              <a:buClrTx/>
              <a:buSzTx/>
              <a:buFont typeface="Arial"/>
              <a:buNone/>
              <a:tabLst/>
              <a:defRPr/>
            </a:pPr>
            <a:r>
              <a:rPr kumimoji="0" lang="en-US" sz="2800" b="0" i="0" u="none" strike="noStrike" kern="1200" cap="none" spc="0" normalizeH="0" baseline="0" noProof="0" dirty="0">
                <a:ln>
                  <a:noFill/>
                </a:ln>
                <a:solidFill>
                  <a:srgbClr val="232323"/>
                </a:solidFill>
                <a:effectLst/>
                <a:uLnTx/>
                <a:uFillTx/>
                <a:latin typeface="Calibri"/>
                <a:ea typeface="+mn-ea"/>
                <a:cs typeface="+mn-cs"/>
              </a:rPr>
              <a:t>	Ask yourself</a:t>
            </a:r>
            <a:r>
              <a:rPr kumimoji="0" lang="en-US" sz="2800" b="0" i="0" u="none" strike="noStrike" kern="1200" cap="none" spc="0" normalizeH="0" baseline="0" noProof="0" dirty="0">
                <a:ln>
                  <a:noFill/>
                </a:ln>
                <a:solidFill>
                  <a:srgbClr val="1E1C19"/>
                </a:solidFill>
                <a:effectLst/>
                <a:uLnTx/>
                <a:uFillTx/>
                <a:latin typeface="Calibri"/>
                <a:ea typeface="+mn-ea"/>
                <a:cs typeface="+mn-cs"/>
              </a:rPr>
              <a:t>…</a:t>
            </a:r>
          </a:p>
          <a:p>
            <a:pPr marL="0" marR="0" lvl="1" indent="0" defTabSz="342900" rtl="0" eaLnBrk="1" fontAlgn="auto" latinLnBrk="0" hangingPunct="1">
              <a:lnSpc>
                <a:spcPct val="100000"/>
              </a:lnSpc>
              <a:spcBef>
                <a:spcPts val="0"/>
              </a:spcBef>
              <a:spcAft>
                <a:spcPts val="1000"/>
              </a:spcAft>
              <a:buClrTx/>
              <a:buSzTx/>
              <a:buFont typeface="Arial"/>
              <a:buNone/>
              <a:tabLst/>
              <a:defRPr/>
            </a:pPr>
            <a:r>
              <a:rPr kumimoji="0" lang="en-US" sz="2800" b="1" i="0" u="none" strike="noStrike" kern="1200" cap="none" spc="0" normalizeH="0" baseline="0" noProof="0" dirty="0">
                <a:ln>
                  <a:noFill/>
                </a:ln>
                <a:solidFill>
                  <a:srgbClr val="1F497D"/>
                </a:solidFill>
                <a:effectLst/>
                <a:uLnTx/>
                <a:uFillTx/>
                <a:latin typeface="Calibri"/>
                <a:ea typeface="+mn-ea"/>
                <a:cs typeface="+mn-cs"/>
              </a:rPr>
              <a:t>”What do I gain from a mentorship?”</a:t>
            </a:r>
            <a:endParaRPr kumimoji="0" lang="en-US" sz="600" b="0" i="0" u="none" strike="noStrike" kern="1200" cap="none" spc="0" normalizeH="0" baseline="0" noProof="0" dirty="0">
              <a:ln>
                <a:noFill/>
              </a:ln>
              <a:solidFill>
                <a:srgbClr val="232323"/>
              </a:solidFill>
              <a:effectLst/>
              <a:uLnTx/>
              <a:uFillTx/>
              <a:latin typeface="Calibri"/>
              <a:ea typeface="+mn-ea"/>
              <a:cs typeface="+mn-cs"/>
            </a:endParaRPr>
          </a:p>
        </p:txBody>
      </p:sp>
      <p:sp>
        <p:nvSpPr>
          <p:cNvPr id="24" name="Freeform: Shape 36">
            <a:extLst>
              <a:ext uri="{FF2B5EF4-FFF2-40B4-BE49-F238E27FC236}">
                <a16:creationId xmlns:a16="http://schemas.microsoft.com/office/drawing/2014/main" id="{D16A7E63-23F9-42C5-8FBF-8E7E51F002E6}"/>
              </a:ext>
            </a:extLst>
          </p:cNvPr>
          <p:cNvSpPr/>
          <p:nvPr/>
        </p:nvSpPr>
        <p:spPr>
          <a:xfrm flipH="1">
            <a:off x="-2" y="1188847"/>
            <a:ext cx="6400801"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Personal Pay Off</a:t>
            </a:r>
          </a:p>
        </p:txBody>
      </p:sp>
      <p:sp>
        <p:nvSpPr>
          <p:cNvPr id="25" name="Rectangle 24">
            <a:extLst>
              <a:ext uri="{FF2B5EF4-FFF2-40B4-BE49-F238E27FC236}">
                <a16:creationId xmlns:a16="http://schemas.microsoft.com/office/drawing/2014/main" id="{75A95A29-1423-4DE0-98DC-FE926B88E399}"/>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Shape 36">
            <a:extLst>
              <a:ext uri="{FF2B5EF4-FFF2-40B4-BE49-F238E27FC236}">
                <a16:creationId xmlns:a16="http://schemas.microsoft.com/office/drawing/2014/main" id="{D5CD65F4-076A-4076-AEC2-AF0838FCBF41}"/>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27" name="Picture 26">
            <a:extLst>
              <a:ext uri="{FF2B5EF4-FFF2-40B4-BE49-F238E27FC236}">
                <a16:creationId xmlns:a16="http://schemas.microsoft.com/office/drawing/2014/main" id="{58B50361-C948-48F8-9F8F-E2500C56A0F3}"/>
              </a:ext>
            </a:extLst>
          </p:cNvPr>
          <p:cNvPicPr>
            <a:picLocks noChangeAspect="1"/>
          </p:cNvPicPr>
          <p:nvPr/>
        </p:nvPicPr>
        <p:blipFill rotWithShape="1">
          <a:blip r:embed="rId3"/>
          <a:srcRect r="79017"/>
          <a:stretch/>
        </p:blipFill>
        <p:spPr>
          <a:xfrm>
            <a:off x="4082960" y="-17697"/>
            <a:ext cx="1326585" cy="1011228"/>
          </a:xfrm>
          <a:prstGeom prst="rect">
            <a:avLst/>
          </a:prstGeom>
        </p:spPr>
      </p:pic>
      <p:sp>
        <p:nvSpPr>
          <p:cNvPr id="28" name="Title 1">
            <a:extLst>
              <a:ext uri="{FF2B5EF4-FFF2-40B4-BE49-F238E27FC236}">
                <a16:creationId xmlns:a16="http://schemas.microsoft.com/office/drawing/2014/main" id="{8D233B95-CBEB-4852-A7A6-1C8C63D0E0FF}"/>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29" name="Picture 28">
            <a:extLst>
              <a:ext uri="{FF2B5EF4-FFF2-40B4-BE49-F238E27FC236}">
                <a16:creationId xmlns:a16="http://schemas.microsoft.com/office/drawing/2014/main" id="{681F47A6-0522-495A-8972-2DF422F8C889}"/>
              </a:ext>
            </a:extLst>
          </p:cNvPr>
          <p:cNvPicPr>
            <a:picLocks noChangeAspect="1"/>
          </p:cNvPicPr>
          <p:nvPr/>
        </p:nvPicPr>
        <p:blipFill rotWithShape="1">
          <a:blip r:embed="rId3"/>
          <a:srcRect r="79017"/>
          <a:stretch/>
        </p:blipFill>
        <p:spPr>
          <a:xfrm flipV="1">
            <a:off x="7862893" y="-5976"/>
            <a:ext cx="1326585" cy="944962"/>
          </a:xfrm>
          <a:prstGeom prst="rect">
            <a:avLst/>
          </a:prstGeom>
        </p:spPr>
      </p:pic>
      <p:sp>
        <p:nvSpPr>
          <p:cNvPr id="30" name="Rectangle 29">
            <a:extLst>
              <a:ext uri="{FF2B5EF4-FFF2-40B4-BE49-F238E27FC236}">
                <a16:creationId xmlns:a16="http://schemas.microsoft.com/office/drawing/2014/main" id="{CDD5B1F7-CF5A-44F1-8914-39D9B8D12E76}"/>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Shape 36">
            <a:extLst>
              <a:ext uri="{FF2B5EF4-FFF2-40B4-BE49-F238E27FC236}">
                <a16:creationId xmlns:a16="http://schemas.microsoft.com/office/drawing/2014/main" id="{34E309B7-3999-4062-A8B9-82A00AC7A5A7}"/>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32" name="Picture 31">
            <a:extLst>
              <a:ext uri="{FF2B5EF4-FFF2-40B4-BE49-F238E27FC236}">
                <a16:creationId xmlns:a16="http://schemas.microsoft.com/office/drawing/2014/main" id="{796427C3-43C6-4A0D-8ADC-D482D5F135A6}"/>
              </a:ext>
            </a:extLst>
          </p:cNvPr>
          <p:cNvPicPr>
            <a:picLocks noChangeAspect="1"/>
          </p:cNvPicPr>
          <p:nvPr/>
        </p:nvPicPr>
        <p:blipFill rotWithShape="1">
          <a:blip r:embed="rId3"/>
          <a:srcRect r="79017"/>
          <a:stretch/>
        </p:blipFill>
        <p:spPr>
          <a:xfrm>
            <a:off x="5600864" y="-17697"/>
            <a:ext cx="1326585" cy="1011228"/>
          </a:xfrm>
          <a:prstGeom prst="rect">
            <a:avLst/>
          </a:prstGeom>
        </p:spPr>
      </p:pic>
      <p:grpSp>
        <p:nvGrpSpPr>
          <p:cNvPr id="33" name="Group 32">
            <a:extLst>
              <a:ext uri="{FF2B5EF4-FFF2-40B4-BE49-F238E27FC236}">
                <a16:creationId xmlns:a16="http://schemas.microsoft.com/office/drawing/2014/main" id="{6D64C390-92C5-464D-AB73-A4256AD9A3F9}"/>
              </a:ext>
            </a:extLst>
          </p:cNvPr>
          <p:cNvGrpSpPr/>
          <p:nvPr/>
        </p:nvGrpSpPr>
        <p:grpSpPr>
          <a:xfrm>
            <a:off x="315399" y="4217131"/>
            <a:ext cx="3485820" cy="2374901"/>
            <a:chOff x="971880" y="4330699"/>
            <a:chExt cx="3485820" cy="2374901"/>
          </a:xfrm>
        </p:grpSpPr>
        <p:sp>
          <p:nvSpPr>
            <p:cNvPr id="34" name="Cloud 33">
              <a:extLst>
                <a:ext uri="{FF2B5EF4-FFF2-40B4-BE49-F238E27FC236}">
                  <a16:creationId xmlns:a16="http://schemas.microsoft.com/office/drawing/2014/main" id="{D4B8E25A-19CE-4CF6-B539-F453551C9985}"/>
                </a:ext>
              </a:extLst>
            </p:cNvPr>
            <p:cNvSpPr/>
            <p:nvPr/>
          </p:nvSpPr>
          <p:spPr>
            <a:xfrm>
              <a:off x="971880" y="4330699"/>
              <a:ext cx="3485820" cy="2374901"/>
            </a:xfrm>
            <a:prstGeom prst="cloud">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67274805-7002-4F8F-B1F1-000FD0D4B435}"/>
                </a:ext>
              </a:extLst>
            </p:cNvPr>
            <p:cNvSpPr txBox="1">
              <a:spLocks/>
            </p:cNvSpPr>
            <p:nvPr/>
          </p:nvSpPr>
          <p:spPr>
            <a:xfrm rot="20801454">
              <a:off x="1219583" y="4823497"/>
              <a:ext cx="2807404" cy="714177"/>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defRPr/>
              </a:pPr>
              <a:r>
                <a:rPr lang="en-US" sz="2000" dirty="0">
                  <a:solidFill>
                    <a:srgbClr val="232323"/>
                  </a:solidFill>
                  <a:latin typeface="Calibri"/>
                </a:rPr>
                <a:t>Learn to be a stronger leader by developing exceptional interpersonal skills</a:t>
              </a:r>
            </a:p>
            <a:p>
              <a:pPr marL="0" lvl="1" indent="0" algn="ctr">
                <a:spcBef>
                  <a:spcPts val="0"/>
                </a:spcBef>
                <a:spcAft>
                  <a:spcPts val="1000"/>
                </a:spcAft>
                <a:buNone/>
                <a:defRPr/>
              </a:pPr>
              <a:endParaRPr lang="en-US" sz="2000" dirty="0">
                <a:solidFill>
                  <a:srgbClr val="232323"/>
                </a:solidFill>
                <a:latin typeface="Calibri"/>
              </a:endParaRPr>
            </a:p>
            <a:p>
              <a:pPr marL="0" lvl="1" indent="0" algn="ctr">
                <a:spcBef>
                  <a:spcPts val="0"/>
                </a:spcBef>
                <a:spcAft>
                  <a:spcPts val="1000"/>
                </a:spcAft>
                <a:buNone/>
                <a:defRPr/>
              </a:pPr>
              <a:endParaRPr lang="en-US" sz="2000" dirty="0">
                <a:solidFill>
                  <a:srgbClr val="232323"/>
                </a:solidFill>
                <a:latin typeface="Calibri"/>
              </a:endParaRPr>
            </a:p>
          </p:txBody>
        </p:sp>
      </p:grpSp>
      <p:grpSp>
        <p:nvGrpSpPr>
          <p:cNvPr id="36" name="Group 35">
            <a:extLst>
              <a:ext uri="{FF2B5EF4-FFF2-40B4-BE49-F238E27FC236}">
                <a16:creationId xmlns:a16="http://schemas.microsoft.com/office/drawing/2014/main" id="{591D8CBF-F14C-4C98-9DDF-9884C822C513}"/>
              </a:ext>
            </a:extLst>
          </p:cNvPr>
          <p:cNvGrpSpPr/>
          <p:nvPr/>
        </p:nvGrpSpPr>
        <p:grpSpPr>
          <a:xfrm>
            <a:off x="8013865" y="3996513"/>
            <a:ext cx="3862736" cy="2625179"/>
            <a:chOff x="7176154" y="3002543"/>
            <a:chExt cx="3862736" cy="2625179"/>
          </a:xfrm>
        </p:grpSpPr>
        <p:sp>
          <p:nvSpPr>
            <p:cNvPr id="37" name="Cloud 36">
              <a:extLst>
                <a:ext uri="{FF2B5EF4-FFF2-40B4-BE49-F238E27FC236}">
                  <a16:creationId xmlns:a16="http://schemas.microsoft.com/office/drawing/2014/main" id="{7F01BD4B-5FDD-48E4-8E62-3BB2E8816AA3}"/>
                </a:ext>
              </a:extLst>
            </p:cNvPr>
            <p:cNvSpPr/>
            <p:nvPr/>
          </p:nvSpPr>
          <p:spPr>
            <a:xfrm flipH="1">
              <a:off x="7176154" y="3002543"/>
              <a:ext cx="3862736" cy="2625179"/>
            </a:xfrm>
            <a:prstGeom prst="cloud">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5BAB693D-FBA4-4C64-87D3-42C377BEB5E8}"/>
                </a:ext>
              </a:extLst>
            </p:cNvPr>
            <p:cNvSpPr txBox="1">
              <a:spLocks/>
            </p:cNvSpPr>
            <p:nvPr/>
          </p:nvSpPr>
          <p:spPr>
            <a:xfrm rot="763898">
              <a:off x="7470167" y="3624095"/>
              <a:ext cx="3251200" cy="1438576"/>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defRPr/>
              </a:pPr>
              <a:r>
                <a:rPr lang="en-US" sz="2000" dirty="0">
                  <a:solidFill>
                    <a:srgbClr val="232323"/>
                  </a:solidFill>
                  <a:latin typeface="Calibri"/>
                </a:rPr>
                <a:t>Assist in staying current with issues and developments in the next generation of professionals</a:t>
              </a:r>
            </a:p>
          </p:txBody>
        </p:sp>
      </p:grpSp>
      <p:grpSp>
        <p:nvGrpSpPr>
          <p:cNvPr id="39" name="Group 38">
            <a:extLst>
              <a:ext uri="{FF2B5EF4-FFF2-40B4-BE49-F238E27FC236}">
                <a16:creationId xmlns:a16="http://schemas.microsoft.com/office/drawing/2014/main" id="{3768DF41-B775-44CD-9147-3BAD211D5A34}"/>
              </a:ext>
            </a:extLst>
          </p:cNvPr>
          <p:cNvGrpSpPr/>
          <p:nvPr/>
        </p:nvGrpSpPr>
        <p:grpSpPr>
          <a:xfrm>
            <a:off x="4995533" y="4763928"/>
            <a:ext cx="2819361" cy="1810450"/>
            <a:chOff x="5148829" y="4570047"/>
            <a:chExt cx="2819361" cy="1810450"/>
          </a:xfrm>
        </p:grpSpPr>
        <p:sp>
          <p:nvSpPr>
            <p:cNvPr id="40" name="Cloud 39">
              <a:extLst>
                <a:ext uri="{FF2B5EF4-FFF2-40B4-BE49-F238E27FC236}">
                  <a16:creationId xmlns:a16="http://schemas.microsoft.com/office/drawing/2014/main" id="{165028AC-4596-4F2D-91BC-3DF7466B4739}"/>
                </a:ext>
              </a:extLst>
            </p:cNvPr>
            <p:cNvSpPr/>
            <p:nvPr/>
          </p:nvSpPr>
          <p:spPr>
            <a:xfrm flipH="1">
              <a:off x="5148829" y="4570047"/>
              <a:ext cx="2756549" cy="1810450"/>
            </a:xfrm>
            <a:prstGeom prst="cloud">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C94BEA16-5535-42C9-8FED-830059B10F7C}"/>
                </a:ext>
              </a:extLst>
            </p:cNvPr>
            <p:cNvSpPr txBox="1">
              <a:spLocks/>
            </p:cNvSpPr>
            <p:nvPr/>
          </p:nvSpPr>
          <p:spPr>
            <a:xfrm rot="723717">
              <a:off x="5211642" y="5082505"/>
              <a:ext cx="2756548" cy="553642"/>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defRPr/>
              </a:pPr>
              <a:r>
                <a:rPr lang="en-US" sz="2000" dirty="0">
                  <a:solidFill>
                    <a:srgbClr val="232323"/>
                  </a:solidFill>
                  <a:latin typeface="Calibri"/>
                </a:rPr>
                <a:t>Build confidence in myself and others</a:t>
              </a:r>
            </a:p>
          </p:txBody>
        </p:sp>
      </p:grpSp>
      <p:grpSp>
        <p:nvGrpSpPr>
          <p:cNvPr id="42" name="Group 41">
            <a:extLst>
              <a:ext uri="{FF2B5EF4-FFF2-40B4-BE49-F238E27FC236}">
                <a16:creationId xmlns:a16="http://schemas.microsoft.com/office/drawing/2014/main" id="{08CE5E5A-C1F4-4C49-9C9A-B76E270EC42B}"/>
              </a:ext>
            </a:extLst>
          </p:cNvPr>
          <p:cNvGrpSpPr/>
          <p:nvPr/>
        </p:nvGrpSpPr>
        <p:grpSpPr>
          <a:xfrm>
            <a:off x="987836" y="2272786"/>
            <a:ext cx="3202369" cy="1744490"/>
            <a:chOff x="685800" y="2535410"/>
            <a:chExt cx="3202369" cy="1744490"/>
          </a:xfrm>
        </p:grpSpPr>
        <p:sp>
          <p:nvSpPr>
            <p:cNvPr id="43" name="Cloud 42">
              <a:extLst>
                <a:ext uri="{FF2B5EF4-FFF2-40B4-BE49-F238E27FC236}">
                  <a16:creationId xmlns:a16="http://schemas.microsoft.com/office/drawing/2014/main" id="{B05F5E27-AA31-43D1-AF9D-B718D68B0467}"/>
                </a:ext>
              </a:extLst>
            </p:cNvPr>
            <p:cNvSpPr/>
            <p:nvPr/>
          </p:nvSpPr>
          <p:spPr>
            <a:xfrm flipH="1">
              <a:off x="685800" y="2535410"/>
              <a:ext cx="3136900" cy="1744490"/>
            </a:xfrm>
            <a:prstGeom prst="cloud">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Content Placeholder 2">
              <a:extLst>
                <a:ext uri="{FF2B5EF4-FFF2-40B4-BE49-F238E27FC236}">
                  <a16:creationId xmlns:a16="http://schemas.microsoft.com/office/drawing/2014/main" id="{43A872DE-ED4D-49FA-B897-9B9B5088B43E}"/>
                </a:ext>
              </a:extLst>
            </p:cNvPr>
            <p:cNvSpPr txBox="1">
              <a:spLocks/>
            </p:cNvSpPr>
            <p:nvPr/>
          </p:nvSpPr>
          <p:spPr>
            <a:xfrm rot="236487">
              <a:off x="815347" y="2801086"/>
              <a:ext cx="3072822" cy="1091620"/>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defRPr/>
              </a:pPr>
              <a:r>
                <a:rPr lang="en-US" sz="2000" dirty="0">
                  <a:solidFill>
                    <a:srgbClr val="232323"/>
                  </a:solidFill>
                  <a:latin typeface="Calibri"/>
                </a:rPr>
                <a:t>A mentor/mentee relationship that is mutually satisfying</a:t>
              </a:r>
            </a:p>
          </p:txBody>
        </p:sp>
      </p:grpSp>
      <p:grpSp>
        <p:nvGrpSpPr>
          <p:cNvPr id="45" name="Group 44">
            <a:extLst>
              <a:ext uri="{FF2B5EF4-FFF2-40B4-BE49-F238E27FC236}">
                <a16:creationId xmlns:a16="http://schemas.microsoft.com/office/drawing/2014/main" id="{D2177BEE-E32E-40A6-B51A-42E2333D2C2E}"/>
              </a:ext>
            </a:extLst>
          </p:cNvPr>
          <p:cNvGrpSpPr/>
          <p:nvPr/>
        </p:nvGrpSpPr>
        <p:grpSpPr>
          <a:xfrm>
            <a:off x="8320484" y="2272786"/>
            <a:ext cx="2661330" cy="1331095"/>
            <a:chOff x="4298270" y="2535409"/>
            <a:chExt cx="2661330" cy="1728335"/>
          </a:xfrm>
        </p:grpSpPr>
        <p:sp>
          <p:nvSpPr>
            <p:cNvPr id="46" name="Cloud 45">
              <a:extLst>
                <a:ext uri="{FF2B5EF4-FFF2-40B4-BE49-F238E27FC236}">
                  <a16:creationId xmlns:a16="http://schemas.microsoft.com/office/drawing/2014/main" id="{615FAE0E-C38E-4215-AB2A-C5E754A832C5}"/>
                </a:ext>
              </a:extLst>
            </p:cNvPr>
            <p:cNvSpPr/>
            <p:nvPr/>
          </p:nvSpPr>
          <p:spPr>
            <a:xfrm>
              <a:off x="4298270" y="2535409"/>
              <a:ext cx="2661330" cy="1728335"/>
            </a:xfrm>
            <a:prstGeom prst="cloud">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4AF117EC-E3CE-410D-99D8-A080512B2A13}"/>
                </a:ext>
              </a:extLst>
            </p:cNvPr>
            <p:cNvSpPr txBox="1">
              <a:spLocks/>
            </p:cNvSpPr>
            <p:nvPr/>
          </p:nvSpPr>
          <p:spPr>
            <a:xfrm rot="20862365">
              <a:off x="4315183" y="2833002"/>
              <a:ext cx="2512472" cy="658040"/>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defRPr/>
              </a:pPr>
              <a:r>
                <a:rPr lang="en-US" sz="2000" dirty="0">
                  <a:solidFill>
                    <a:srgbClr val="232323"/>
                  </a:solidFill>
                  <a:latin typeface="Calibri"/>
                </a:rPr>
                <a:t>Learn new things about myself</a:t>
              </a:r>
            </a:p>
          </p:txBody>
        </p:sp>
      </p:grpSp>
      <p:grpSp>
        <p:nvGrpSpPr>
          <p:cNvPr id="48" name="Group 47">
            <a:extLst>
              <a:ext uri="{FF2B5EF4-FFF2-40B4-BE49-F238E27FC236}">
                <a16:creationId xmlns:a16="http://schemas.microsoft.com/office/drawing/2014/main" id="{2D5E9198-7EBC-407C-8C17-ACCE6A598761}"/>
              </a:ext>
            </a:extLst>
          </p:cNvPr>
          <p:cNvGrpSpPr/>
          <p:nvPr/>
        </p:nvGrpSpPr>
        <p:grpSpPr>
          <a:xfrm>
            <a:off x="4872638" y="2792443"/>
            <a:ext cx="2561150" cy="1534865"/>
            <a:chOff x="5263470" y="2525595"/>
            <a:chExt cx="2561150" cy="1534865"/>
          </a:xfrm>
        </p:grpSpPr>
        <p:sp>
          <p:nvSpPr>
            <p:cNvPr id="49" name="Cloud 48">
              <a:extLst>
                <a:ext uri="{FF2B5EF4-FFF2-40B4-BE49-F238E27FC236}">
                  <a16:creationId xmlns:a16="http://schemas.microsoft.com/office/drawing/2014/main" id="{2B18AA89-B76E-4880-81AF-B39784524B16}"/>
                </a:ext>
              </a:extLst>
            </p:cNvPr>
            <p:cNvSpPr/>
            <p:nvPr/>
          </p:nvSpPr>
          <p:spPr>
            <a:xfrm>
              <a:off x="5263470" y="2525595"/>
              <a:ext cx="2561150" cy="1534865"/>
            </a:xfrm>
            <a:prstGeom prst="cloud">
              <a:avLst/>
            </a:prstGeom>
            <a:solidFill>
              <a:schemeClr val="bg1">
                <a:alpha val="79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ontent Placeholder 2">
              <a:extLst>
                <a:ext uri="{FF2B5EF4-FFF2-40B4-BE49-F238E27FC236}">
                  <a16:creationId xmlns:a16="http://schemas.microsoft.com/office/drawing/2014/main" id="{5A9F5AB0-E0D8-43EC-9266-3D4E4C9CA53E}"/>
                </a:ext>
              </a:extLst>
            </p:cNvPr>
            <p:cNvSpPr txBox="1">
              <a:spLocks/>
            </p:cNvSpPr>
            <p:nvPr/>
          </p:nvSpPr>
          <p:spPr>
            <a:xfrm rot="20880318">
              <a:off x="5307922" y="2877639"/>
              <a:ext cx="2423572" cy="916610"/>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gn="ctr">
                <a:spcBef>
                  <a:spcPts val="0"/>
                </a:spcBef>
                <a:spcAft>
                  <a:spcPts val="1000"/>
                </a:spcAft>
                <a:buNone/>
                <a:defRPr/>
              </a:pPr>
              <a:r>
                <a:rPr lang="en-US" sz="2000" dirty="0">
                  <a:solidFill>
                    <a:srgbClr val="232323"/>
                  </a:solidFill>
                  <a:latin typeface="Calibri"/>
                </a:rPr>
                <a:t>Expanding my network contacts</a:t>
              </a:r>
            </a:p>
          </p:txBody>
        </p:sp>
      </p:grpSp>
    </p:spTree>
    <p:extLst>
      <p:ext uri="{BB962C8B-B14F-4D97-AF65-F5344CB8AC3E}">
        <p14:creationId xmlns:p14="http://schemas.microsoft.com/office/powerpoint/2010/main" val="104616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06447"/>
            <a:ext cx="12192000" cy="1351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2811CAC-5C41-40CA-A775-510C990F029A}"/>
              </a:ext>
            </a:extLst>
          </p:cNvPr>
          <p:cNvPicPr>
            <a:picLocks noChangeAspect="1"/>
          </p:cNvPicPr>
          <p:nvPr/>
        </p:nvPicPr>
        <p:blipFill>
          <a:blip r:embed="rId3"/>
          <a:stretch>
            <a:fillRect/>
          </a:stretch>
        </p:blipFill>
        <p:spPr>
          <a:xfrm>
            <a:off x="0" y="4346228"/>
            <a:ext cx="12192000" cy="2511771"/>
          </a:xfrm>
          <a:prstGeom prst="rect">
            <a:avLst/>
          </a:prstGeom>
        </p:spPr>
      </p:pic>
      <p:sp>
        <p:nvSpPr>
          <p:cNvPr id="53" name="Content Placeholder 2">
            <a:extLst>
              <a:ext uri="{FF2B5EF4-FFF2-40B4-BE49-F238E27FC236}">
                <a16:creationId xmlns:a16="http://schemas.microsoft.com/office/drawing/2014/main" id="{C0837452-C29A-4529-BD97-A68EB9966B5C}"/>
              </a:ext>
            </a:extLst>
          </p:cNvPr>
          <p:cNvSpPr txBox="1">
            <a:spLocks/>
          </p:cNvSpPr>
          <p:nvPr/>
        </p:nvSpPr>
        <p:spPr>
          <a:xfrm>
            <a:off x="6475388" y="1007995"/>
            <a:ext cx="5599779" cy="1390411"/>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l" defTabSz="342900" rtl="0" eaLnBrk="1" fontAlgn="auto" latinLnBrk="0" hangingPunct="1">
              <a:lnSpc>
                <a:spcPct val="100000"/>
              </a:lnSpc>
              <a:spcBef>
                <a:spcPts val="0"/>
              </a:spcBef>
              <a:spcAft>
                <a:spcPts val="1000"/>
              </a:spcAft>
              <a:buClrTx/>
              <a:buSzTx/>
              <a:buFont typeface="Arial"/>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Prepare yourself to understand that mentoring eventually ends. You have shared all you can and/or the mentee has learned all he or she can.</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pic>
        <p:nvPicPr>
          <p:cNvPr id="21" name="Picture 20" descr="A picture containing text, yellow, sign, clipart&#10;&#10;Description automatically generated">
            <a:extLst>
              <a:ext uri="{FF2B5EF4-FFF2-40B4-BE49-F238E27FC236}">
                <a16:creationId xmlns:a16="http://schemas.microsoft.com/office/drawing/2014/main" id="{6679DE42-8B6F-4280-AA38-2845004DBE9D}"/>
              </a:ext>
            </a:extLst>
          </p:cNvPr>
          <p:cNvPicPr>
            <a:picLocks noChangeAspect="1"/>
          </p:cNvPicPr>
          <p:nvPr/>
        </p:nvPicPr>
        <p:blipFill rotWithShape="1">
          <a:blip r:embed="rId4"/>
          <a:srcRect r="53056"/>
          <a:stretch/>
        </p:blipFill>
        <p:spPr>
          <a:xfrm>
            <a:off x="5786214" y="3457199"/>
            <a:ext cx="643890" cy="1371600"/>
          </a:xfrm>
          <a:prstGeom prst="rect">
            <a:avLst/>
          </a:prstGeom>
        </p:spPr>
      </p:pic>
      <p:grpSp>
        <p:nvGrpSpPr>
          <p:cNvPr id="23" name="Group 22">
            <a:extLst>
              <a:ext uri="{FF2B5EF4-FFF2-40B4-BE49-F238E27FC236}">
                <a16:creationId xmlns:a16="http://schemas.microsoft.com/office/drawing/2014/main" id="{81AC1D43-4059-4D1C-B281-85414AF30449}"/>
              </a:ext>
            </a:extLst>
          </p:cNvPr>
          <p:cNvGrpSpPr/>
          <p:nvPr/>
        </p:nvGrpSpPr>
        <p:grpSpPr>
          <a:xfrm>
            <a:off x="6559773" y="3768033"/>
            <a:ext cx="1274915" cy="2490328"/>
            <a:chOff x="3282436" y="7332083"/>
            <a:chExt cx="2457375" cy="4507989"/>
          </a:xfrm>
        </p:grpSpPr>
        <p:grpSp>
          <p:nvGrpSpPr>
            <p:cNvPr id="24" name="Group 23">
              <a:extLst>
                <a:ext uri="{FF2B5EF4-FFF2-40B4-BE49-F238E27FC236}">
                  <a16:creationId xmlns:a16="http://schemas.microsoft.com/office/drawing/2014/main" id="{DF2FDC80-EDD0-48AD-B9BA-26BBF5B89551}"/>
                </a:ext>
              </a:extLst>
            </p:cNvPr>
            <p:cNvGrpSpPr/>
            <p:nvPr/>
          </p:nvGrpSpPr>
          <p:grpSpPr>
            <a:xfrm>
              <a:off x="4130593" y="10330828"/>
              <a:ext cx="1606514" cy="1509244"/>
              <a:chOff x="-2376531" y="6832600"/>
              <a:chExt cx="1606514" cy="1509244"/>
            </a:xfrm>
          </p:grpSpPr>
          <p:pic>
            <p:nvPicPr>
              <p:cNvPr id="32" name="Picture 31">
                <a:extLst>
                  <a:ext uri="{FF2B5EF4-FFF2-40B4-BE49-F238E27FC236}">
                    <a16:creationId xmlns:a16="http://schemas.microsoft.com/office/drawing/2014/main" id="{62C48E53-05C8-45F7-AA52-D8C18B0743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E5B5CC7-42EF-49C3-A7A4-B0F8EECB873E}"/>
                  </a:ext>
                </a:extLst>
              </p:cNvPr>
              <p:cNvSpPr/>
              <p:nvPr/>
            </p:nvSpPr>
            <p:spPr>
              <a:xfrm rot="189346">
                <a:off x="-2032000" y="6832600"/>
                <a:ext cx="301625" cy="238125"/>
              </a:xfrm>
              <a:prstGeom prst="rect">
                <a:avLst/>
              </a:prstGeom>
              <a:solidFill>
                <a:srgbClr val="00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 name="Freeform: Shape 24">
              <a:extLst>
                <a:ext uri="{FF2B5EF4-FFF2-40B4-BE49-F238E27FC236}">
                  <a16:creationId xmlns:a16="http://schemas.microsoft.com/office/drawing/2014/main" id="{E2249D3E-5130-4D91-B5C0-CC48A9316339}"/>
                </a:ext>
              </a:extLst>
            </p:cNvPr>
            <p:cNvSpPr/>
            <p:nvPr/>
          </p:nvSpPr>
          <p:spPr>
            <a:xfrm rot="2000829" flipH="1">
              <a:off x="3282436" y="8912912"/>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2FC7E203-B6E2-471D-8D75-E29D723DFEAF}"/>
                </a:ext>
              </a:extLst>
            </p:cNvPr>
            <p:cNvGrpSpPr/>
            <p:nvPr/>
          </p:nvGrpSpPr>
          <p:grpSpPr>
            <a:xfrm flipH="1">
              <a:off x="5355364" y="9038153"/>
              <a:ext cx="384447" cy="1651647"/>
              <a:chOff x="8693479" y="9726083"/>
              <a:chExt cx="384447" cy="1651647"/>
            </a:xfrm>
          </p:grpSpPr>
          <p:sp>
            <p:nvSpPr>
              <p:cNvPr id="29" name="Flowchart: Terminator 28">
                <a:extLst>
                  <a:ext uri="{FF2B5EF4-FFF2-40B4-BE49-F238E27FC236}">
                    <a16:creationId xmlns:a16="http://schemas.microsoft.com/office/drawing/2014/main" id="{5EE93E8B-8F02-4F9B-AC00-F727FEC190C9}"/>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0" name="Flowchart: Terminator 1151">
                <a:extLst>
                  <a:ext uri="{FF2B5EF4-FFF2-40B4-BE49-F238E27FC236}">
                    <a16:creationId xmlns:a16="http://schemas.microsoft.com/office/drawing/2014/main" id="{BF927531-6216-489B-A1DE-00C168E873D3}"/>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38F19CD7-733C-4903-906A-DDE9B5AFE04D}"/>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7" name="Picture 26">
              <a:extLst>
                <a:ext uri="{FF2B5EF4-FFF2-40B4-BE49-F238E27FC236}">
                  <a16:creationId xmlns:a16="http://schemas.microsoft.com/office/drawing/2014/main" id="{4543960E-FCCF-442B-84C6-4CC3274E48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0954"/>
            <a:stretch/>
          </p:blipFill>
          <p:spPr bwMode="auto">
            <a:xfrm>
              <a:off x="4128392" y="7332083"/>
              <a:ext cx="1574476"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AA21EFA-907E-461C-AB5E-F065946C6A7B}"/>
                </a:ext>
              </a:extLst>
            </p:cNvPr>
            <p:cNvSpPr/>
            <p:nvPr/>
          </p:nvSpPr>
          <p:spPr>
            <a:xfrm>
              <a:off x="4468333" y="9403296"/>
              <a:ext cx="962705" cy="952932"/>
            </a:xfrm>
            <a:prstGeom prst="rect">
              <a:avLst/>
            </a:prstGeom>
            <a:solidFill>
              <a:srgbClr val="262626"/>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C9BB6810-12C0-43DF-8464-D1C9761678D6}"/>
              </a:ext>
            </a:extLst>
          </p:cNvPr>
          <p:cNvGrpSpPr/>
          <p:nvPr/>
        </p:nvGrpSpPr>
        <p:grpSpPr>
          <a:xfrm flipH="1">
            <a:off x="3617421" y="3149571"/>
            <a:ext cx="909123" cy="1699391"/>
            <a:chOff x="-2396102" y="2055057"/>
            <a:chExt cx="2201447" cy="4498144"/>
          </a:xfrm>
        </p:grpSpPr>
        <p:grpSp>
          <p:nvGrpSpPr>
            <p:cNvPr id="37" name="Group 36">
              <a:extLst>
                <a:ext uri="{FF2B5EF4-FFF2-40B4-BE49-F238E27FC236}">
                  <a16:creationId xmlns:a16="http://schemas.microsoft.com/office/drawing/2014/main" id="{D4834F1A-E503-4462-A64C-91C27A4F7B3E}"/>
                </a:ext>
              </a:extLst>
            </p:cNvPr>
            <p:cNvGrpSpPr/>
            <p:nvPr/>
          </p:nvGrpSpPr>
          <p:grpSpPr>
            <a:xfrm rot="20415526">
              <a:off x="-1188557" y="6149880"/>
              <a:ext cx="330708" cy="403321"/>
              <a:chOff x="3312043" y="4084938"/>
              <a:chExt cx="189762" cy="211269"/>
            </a:xfrm>
          </p:grpSpPr>
          <p:sp>
            <p:nvSpPr>
              <p:cNvPr id="70" name="Chord 69">
                <a:extLst>
                  <a:ext uri="{FF2B5EF4-FFF2-40B4-BE49-F238E27FC236}">
                    <a16:creationId xmlns:a16="http://schemas.microsoft.com/office/drawing/2014/main" id="{62FC94EB-3187-4892-9C04-45DAD09A11BE}"/>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1" name="Chord 70">
                <a:extLst>
                  <a:ext uri="{FF2B5EF4-FFF2-40B4-BE49-F238E27FC236}">
                    <a16:creationId xmlns:a16="http://schemas.microsoft.com/office/drawing/2014/main" id="{E9EEAB94-8C18-4965-9270-C98BECBAF33B}"/>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9FA6DCF6-84D5-4BB8-AD77-C297FDC10CA6}"/>
                </a:ext>
              </a:extLst>
            </p:cNvPr>
            <p:cNvGrpSpPr/>
            <p:nvPr/>
          </p:nvGrpSpPr>
          <p:grpSpPr>
            <a:xfrm>
              <a:off x="-2038961" y="2055057"/>
              <a:ext cx="1336627" cy="1983977"/>
              <a:chOff x="-2735751" y="1035793"/>
              <a:chExt cx="1336627" cy="1983977"/>
            </a:xfrm>
          </p:grpSpPr>
          <p:sp>
            <p:nvSpPr>
              <p:cNvPr id="56" name="Oval 55">
                <a:extLst>
                  <a:ext uri="{FF2B5EF4-FFF2-40B4-BE49-F238E27FC236}">
                    <a16:creationId xmlns:a16="http://schemas.microsoft.com/office/drawing/2014/main" id="{F6EF116B-FABF-458E-AA03-443DBB468217}"/>
                  </a:ext>
                </a:extLst>
              </p:cNvPr>
              <p:cNvSpPr/>
              <p:nvPr/>
            </p:nvSpPr>
            <p:spPr>
              <a:xfrm>
                <a:off x="-2735751" y="1883693"/>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CB9DB859-8C8A-4451-BE56-AB5BD68184C4}"/>
                  </a:ext>
                </a:extLst>
              </p:cNvPr>
              <p:cNvSpPr/>
              <p:nvPr/>
            </p:nvSpPr>
            <p:spPr>
              <a:xfrm>
                <a:off x="-1583880" y="1871044"/>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8" name="Flowchart: Off-page Connector 57">
                <a:extLst>
                  <a:ext uri="{FF2B5EF4-FFF2-40B4-BE49-F238E27FC236}">
                    <a16:creationId xmlns:a16="http://schemas.microsoft.com/office/drawing/2014/main" id="{A34807D1-51F3-4080-9585-701670B1BD9D}"/>
                  </a:ext>
                </a:extLst>
              </p:cNvPr>
              <p:cNvSpPr/>
              <p:nvPr/>
            </p:nvSpPr>
            <p:spPr>
              <a:xfrm>
                <a:off x="-2230551" y="2583364"/>
                <a:ext cx="331997"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5407C8A-57C5-4449-A0E5-A0A95AA5FC47}"/>
                  </a:ext>
                </a:extLst>
              </p:cNvPr>
              <p:cNvSpPr/>
              <p:nvPr/>
            </p:nvSpPr>
            <p:spPr>
              <a:xfrm>
                <a:off x="-2654921" y="1274145"/>
                <a:ext cx="1154760" cy="1454687"/>
              </a:xfrm>
              <a:prstGeom prst="ellipse">
                <a:avLst/>
              </a:prstGeom>
              <a:solidFill>
                <a:srgbClr val="EED69D"/>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0" name="Isosceles Triangle 59">
                <a:extLst>
                  <a:ext uri="{FF2B5EF4-FFF2-40B4-BE49-F238E27FC236}">
                    <a16:creationId xmlns:a16="http://schemas.microsoft.com/office/drawing/2014/main" id="{5DFC021E-7CAF-4933-A092-122F9284FDC5}"/>
                  </a:ext>
                </a:extLst>
              </p:cNvPr>
              <p:cNvSpPr/>
              <p:nvPr/>
            </p:nvSpPr>
            <p:spPr>
              <a:xfrm rot="10800000">
                <a:off x="-2245226" y="2386929"/>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BC2AA0EB-C563-4D2F-81CA-16877BCEC04C}"/>
                  </a:ext>
                </a:extLst>
              </p:cNvPr>
              <p:cNvSpPr/>
              <p:nvPr/>
            </p:nvSpPr>
            <p:spPr>
              <a:xfrm rot="21284756">
                <a:off x="-2452042" y="1924535"/>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15B257E3-56A0-4FB3-9720-83B0C3BEEDC3}"/>
                  </a:ext>
                </a:extLst>
              </p:cNvPr>
              <p:cNvSpPr/>
              <p:nvPr/>
            </p:nvSpPr>
            <p:spPr>
              <a:xfrm>
                <a:off x="-2372038" y="2012695"/>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CC8195B3-16EE-4734-930A-2EA9AA1F27CA}"/>
                  </a:ext>
                </a:extLst>
              </p:cNvPr>
              <p:cNvSpPr/>
              <p:nvPr/>
            </p:nvSpPr>
            <p:spPr>
              <a:xfrm rot="315244" flipH="1">
                <a:off x="-1924266" y="1911384"/>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4677524A-2F38-477D-9EDE-83757A8B6B71}"/>
                  </a:ext>
                </a:extLst>
              </p:cNvPr>
              <p:cNvSpPr/>
              <p:nvPr/>
            </p:nvSpPr>
            <p:spPr>
              <a:xfrm>
                <a:off x="-1846272" y="2012695"/>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5" name="Flowchart: Terminator 64">
                <a:extLst>
                  <a:ext uri="{FF2B5EF4-FFF2-40B4-BE49-F238E27FC236}">
                    <a16:creationId xmlns:a16="http://schemas.microsoft.com/office/drawing/2014/main" id="{07BC4015-641D-4668-BEED-BB6D227165EB}"/>
                  </a:ext>
                </a:extLst>
              </p:cNvPr>
              <p:cNvSpPr/>
              <p:nvPr/>
            </p:nvSpPr>
            <p:spPr>
              <a:xfrm rot="21216315">
                <a:off x="-2470165" y="1819395"/>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6" name="Flowchart: Terminator 65">
                <a:extLst>
                  <a:ext uri="{FF2B5EF4-FFF2-40B4-BE49-F238E27FC236}">
                    <a16:creationId xmlns:a16="http://schemas.microsoft.com/office/drawing/2014/main" id="{FCDCE228-4D64-4C4E-A2D8-53997B2F5F1B}"/>
                  </a:ext>
                </a:extLst>
              </p:cNvPr>
              <p:cNvSpPr/>
              <p:nvPr/>
            </p:nvSpPr>
            <p:spPr>
              <a:xfrm rot="174846">
                <a:off x="-1891826" y="1826571"/>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 name="Moon 66">
                <a:extLst>
                  <a:ext uri="{FF2B5EF4-FFF2-40B4-BE49-F238E27FC236}">
                    <a16:creationId xmlns:a16="http://schemas.microsoft.com/office/drawing/2014/main" id="{882FE386-84F0-4063-A84C-3155F3432EF0}"/>
                  </a:ext>
                </a:extLst>
              </p:cNvPr>
              <p:cNvSpPr/>
              <p:nvPr/>
            </p:nvSpPr>
            <p:spPr>
              <a:xfrm rot="5400000">
                <a:off x="-2503867" y="869003"/>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8" name="Moon 67">
                <a:extLst>
                  <a:ext uri="{FF2B5EF4-FFF2-40B4-BE49-F238E27FC236}">
                    <a16:creationId xmlns:a16="http://schemas.microsoft.com/office/drawing/2014/main" id="{9E661BA6-80E3-4BFC-8B19-C17D235102CB}"/>
                  </a:ext>
                </a:extLst>
              </p:cNvPr>
              <p:cNvSpPr/>
              <p:nvPr/>
            </p:nvSpPr>
            <p:spPr>
              <a:xfrm rot="5400000">
                <a:off x="-2382823" y="1002047"/>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F02893A7-AFBB-48F4-9D4C-A3D6CE2B3E46}"/>
                  </a:ext>
                </a:extLst>
              </p:cNvPr>
              <p:cNvSpPr/>
              <p:nvPr/>
            </p:nvSpPr>
            <p:spPr>
              <a:xfrm>
                <a:off x="-2296833" y="1117102"/>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9" name="Freeform: Shape 2034">
              <a:extLst>
                <a:ext uri="{FF2B5EF4-FFF2-40B4-BE49-F238E27FC236}">
                  <a16:creationId xmlns:a16="http://schemas.microsoft.com/office/drawing/2014/main" id="{2F5F3113-112F-4CE4-92B2-45CB5AF314D3}"/>
                </a:ext>
              </a:extLst>
            </p:cNvPr>
            <p:cNvSpPr/>
            <p:nvPr/>
          </p:nvSpPr>
          <p:spPr>
            <a:xfrm>
              <a:off x="-2167079" y="5490490"/>
              <a:ext cx="326762" cy="247801"/>
            </a:xfrm>
            <a:custGeom>
              <a:avLst/>
              <a:gdLst>
                <a:gd name="connsiteX0" fmla="*/ 97455 w 326762"/>
                <a:gd name="connsiteY0" fmla="*/ 0 h 247801"/>
                <a:gd name="connsiteX1" fmla="*/ 326762 w 326762"/>
                <a:gd name="connsiteY1" fmla="*/ 128017 h 247801"/>
                <a:gd name="connsiteX2" fmla="*/ 186712 w 326762"/>
                <a:gd name="connsiteY2" fmla="*/ 245974 h 247801"/>
                <a:gd name="connsiteX3" fmla="*/ 170499 w 326762"/>
                <a:gd name="connsiteY3" fmla="*/ 247801 h 247801"/>
                <a:gd name="connsiteX4" fmla="*/ 235396 w 326762"/>
                <a:gd name="connsiteY4" fmla="*/ 222741 h 247801"/>
                <a:gd name="connsiteX5" fmla="*/ 300860 w 326762"/>
                <a:gd name="connsiteY5" fmla="*/ 132219 h 247801"/>
                <a:gd name="connsiteX6" fmla="*/ 77349 w 326762"/>
                <a:gd name="connsiteY6" fmla="*/ 4202 h 247801"/>
                <a:gd name="connsiteX7" fmla="*/ 0 w 326762"/>
                <a:gd name="connsiteY7" fmla="*/ 13146 h 247801"/>
                <a:gd name="connsiteX8" fmla="*/ 8199 w 326762"/>
                <a:gd name="connsiteY8" fmla="*/ 10060 h 247801"/>
                <a:gd name="connsiteX9" fmla="*/ 97455 w 326762"/>
                <a:gd name="connsiteY9" fmla="*/ 0 h 2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762" h="247801">
                  <a:moveTo>
                    <a:pt x="97455" y="0"/>
                  </a:moveTo>
                  <a:cubicBezTo>
                    <a:pt x="224098" y="0"/>
                    <a:pt x="326762" y="57315"/>
                    <a:pt x="326762" y="128017"/>
                  </a:cubicBezTo>
                  <a:cubicBezTo>
                    <a:pt x="326762" y="181044"/>
                    <a:pt x="269014" y="226540"/>
                    <a:pt x="186712" y="245974"/>
                  </a:cubicBezTo>
                  <a:lnTo>
                    <a:pt x="170499" y="247801"/>
                  </a:lnTo>
                  <a:lnTo>
                    <a:pt x="235396" y="222741"/>
                  </a:lnTo>
                  <a:cubicBezTo>
                    <a:pt x="275843" y="199574"/>
                    <a:pt x="300860" y="167570"/>
                    <a:pt x="300860" y="132219"/>
                  </a:cubicBezTo>
                  <a:cubicBezTo>
                    <a:pt x="300860" y="61517"/>
                    <a:pt x="200791" y="4202"/>
                    <a:pt x="77349" y="4202"/>
                  </a:cubicBezTo>
                  <a:lnTo>
                    <a:pt x="0" y="13146"/>
                  </a:lnTo>
                  <a:lnTo>
                    <a:pt x="8199" y="10060"/>
                  </a:lnTo>
                  <a:cubicBezTo>
                    <a:pt x="35632" y="3582"/>
                    <a:pt x="65795" y="0"/>
                    <a:pt x="97455" y="0"/>
                  </a:cubicBezTo>
                  <a:close/>
                </a:path>
              </a:pathLst>
            </a:custGeom>
            <a:solidFill>
              <a:srgbClr val="1F497D">
                <a:lumMod val="20000"/>
                <a:lumOff val="80000"/>
                <a:alpha val="53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Flowchart: Manual Operation 26">
              <a:extLst>
                <a:ext uri="{FF2B5EF4-FFF2-40B4-BE49-F238E27FC236}">
                  <a16:creationId xmlns:a16="http://schemas.microsoft.com/office/drawing/2014/main" id="{2C6120A9-87C1-4066-B583-6D795407ACC2}"/>
                </a:ext>
              </a:extLst>
            </p:cNvPr>
            <p:cNvSpPr/>
            <p:nvPr/>
          </p:nvSpPr>
          <p:spPr>
            <a:xfrm rot="11865990" flipV="1">
              <a:off x="-2008787" y="5041631"/>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A9A5E7A2-15C4-4223-B281-D80E00528903}"/>
                </a:ext>
              </a:extLst>
            </p:cNvPr>
            <p:cNvSpPr/>
            <p:nvPr/>
          </p:nvSpPr>
          <p:spPr>
            <a:xfrm>
              <a:off x="-1940244" y="4128102"/>
              <a:ext cx="402149" cy="1004552"/>
            </a:xfrm>
            <a:prstGeom prst="rect">
              <a:avLst/>
            </a:prstGeom>
            <a:solidFill>
              <a:srgbClr val="EA00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Flowchart: Manual Operation 26">
              <a:extLst>
                <a:ext uri="{FF2B5EF4-FFF2-40B4-BE49-F238E27FC236}">
                  <a16:creationId xmlns:a16="http://schemas.microsoft.com/office/drawing/2014/main" id="{08436460-5AA8-4624-A9D3-4052904FB3E1}"/>
                </a:ext>
              </a:extLst>
            </p:cNvPr>
            <p:cNvSpPr/>
            <p:nvPr/>
          </p:nvSpPr>
          <p:spPr>
            <a:xfrm rot="10031462" flipV="1">
              <a:off x="-1425560" y="5073766"/>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3" name="Freeform: Shape 2039">
              <a:extLst>
                <a:ext uri="{FF2B5EF4-FFF2-40B4-BE49-F238E27FC236}">
                  <a16:creationId xmlns:a16="http://schemas.microsoft.com/office/drawing/2014/main" id="{04DC01B6-0396-42B4-A76D-3D8E28B298BE}"/>
                </a:ext>
              </a:extLst>
            </p:cNvPr>
            <p:cNvSpPr/>
            <p:nvPr/>
          </p:nvSpPr>
          <p:spPr>
            <a:xfrm rot="6473430" flipV="1">
              <a:off x="-1050361" y="3755215"/>
              <a:ext cx="625562" cy="1085850"/>
            </a:xfrm>
            <a:custGeom>
              <a:avLst/>
              <a:gdLst>
                <a:gd name="connsiteX0" fmla="*/ 171922 w 569639"/>
                <a:gd name="connsiteY0" fmla="*/ 65602 h 1573519"/>
                <a:gd name="connsiteX1" fmla="*/ 230906 w 569639"/>
                <a:gd name="connsiteY1" fmla="*/ 392986 h 1573519"/>
                <a:gd name="connsiteX2" fmla="*/ 347057 w 569639"/>
                <a:gd name="connsiteY2" fmla="*/ 682786 h 1573519"/>
                <a:gd name="connsiteX3" fmla="*/ 352109 w 569639"/>
                <a:gd name="connsiteY3" fmla="*/ 688687 h 1573519"/>
                <a:gd name="connsiteX4" fmla="*/ 331259 w 569639"/>
                <a:gd name="connsiteY4" fmla="*/ 734240 h 1573519"/>
                <a:gd name="connsiteX5" fmla="*/ 239443 w 569639"/>
                <a:gd name="connsiteY5" fmla="*/ 961968 h 1573519"/>
                <a:gd name="connsiteX6" fmla="*/ 224174 w 569639"/>
                <a:gd name="connsiteY6" fmla="*/ 1004527 h 1573519"/>
                <a:gd name="connsiteX7" fmla="*/ 148369 w 569639"/>
                <a:gd name="connsiteY7" fmla="*/ 1325392 h 1573519"/>
                <a:gd name="connsiteX8" fmla="*/ 13120 w 569639"/>
                <a:gd name="connsiteY8" fmla="*/ 1380780 h 1573519"/>
                <a:gd name="connsiteX9" fmla="*/ 3698 w 569639"/>
                <a:gd name="connsiteY9" fmla="*/ 1399905 h 1573519"/>
                <a:gd name="connsiteX10" fmla="*/ 0 w 569639"/>
                <a:gd name="connsiteY10" fmla="*/ 1415144 h 1573519"/>
                <a:gd name="connsiteX11" fmla="*/ 51911 w 569639"/>
                <a:gd name="connsiteY11" fmla="*/ 1544543 h 1573519"/>
                <a:gd name="connsiteX12" fmla="*/ 63564 w 569639"/>
                <a:gd name="connsiteY12" fmla="*/ 1551814 h 1573519"/>
                <a:gd name="connsiteX13" fmla="*/ 114084 w 569639"/>
                <a:gd name="connsiteY13" fmla="*/ 1565448 h 1573519"/>
                <a:gd name="connsiteX14" fmla="*/ 129597 w 569639"/>
                <a:gd name="connsiteY14" fmla="*/ 1565280 h 1573519"/>
                <a:gd name="connsiteX15" fmla="*/ 136142 w 569639"/>
                <a:gd name="connsiteY15" fmla="*/ 1556227 h 1573519"/>
                <a:gd name="connsiteX16" fmla="*/ 161350 w 569639"/>
                <a:gd name="connsiteY16" fmla="*/ 1572574 h 1573519"/>
                <a:gd name="connsiteX17" fmla="*/ 169176 w 569639"/>
                <a:gd name="connsiteY17" fmla="*/ 1573519 h 1573519"/>
                <a:gd name="connsiteX18" fmla="*/ 204234 w 569639"/>
                <a:gd name="connsiteY18" fmla="*/ 1566111 h 1573519"/>
                <a:gd name="connsiteX19" fmla="*/ 218075 w 569639"/>
                <a:gd name="connsiteY19" fmla="*/ 1556604 h 1573519"/>
                <a:gd name="connsiteX20" fmla="*/ 274087 w 569639"/>
                <a:gd name="connsiteY20" fmla="*/ 1430197 h 1573519"/>
                <a:gd name="connsiteX21" fmla="*/ 274312 w 569639"/>
                <a:gd name="connsiteY21" fmla="*/ 1408949 h 1573519"/>
                <a:gd name="connsiteX22" fmla="*/ 262893 w 569639"/>
                <a:gd name="connsiteY22" fmla="*/ 1373085 h 1573519"/>
                <a:gd name="connsiteX23" fmla="*/ 260946 w 569639"/>
                <a:gd name="connsiteY23" fmla="*/ 1370135 h 1573519"/>
                <a:gd name="connsiteX24" fmla="*/ 424265 w 569639"/>
                <a:gd name="connsiteY24" fmla="*/ 1061804 h 1573519"/>
                <a:gd name="connsiteX25" fmla="*/ 434659 w 569639"/>
                <a:gd name="connsiteY25" fmla="*/ 1035424 h 1573519"/>
                <a:gd name="connsiteX26" fmla="*/ 557944 w 569639"/>
                <a:gd name="connsiteY26" fmla="*/ 649592 h 1573519"/>
                <a:gd name="connsiteX27" fmla="*/ 558203 w 569639"/>
                <a:gd name="connsiteY27" fmla="*/ 647426 h 1573519"/>
                <a:gd name="connsiteX28" fmla="*/ 559826 w 569639"/>
                <a:gd name="connsiteY28" fmla="*/ 646941 h 1573519"/>
                <a:gd name="connsiteX29" fmla="*/ 507860 w 569639"/>
                <a:gd name="connsiteY29" fmla="*/ 310308 h 1573519"/>
                <a:gd name="connsiteX30" fmla="*/ 366782 w 569639"/>
                <a:gd name="connsiteY30" fmla="*/ 278 h 1573519"/>
                <a:gd name="connsiteX31" fmla="*/ 178940 w 569639"/>
                <a:gd name="connsiteY31" fmla="*/ 56353 h 1573519"/>
                <a:gd name="connsiteX32" fmla="*/ 171922 w 569639"/>
                <a:gd name="connsiteY32" fmla="*/ 65602 h 15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639" h="1573519">
                  <a:moveTo>
                    <a:pt x="171922" y="65602"/>
                  </a:moveTo>
                  <a:cubicBezTo>
                    <a:pt x="160619" y="101811"/>
                    <a:pt x="184259" y="236728"/>
                    <a:pt x="230906" y="392986"/>
                  </a:cubicBezTo>
                  <a:cubicBezTo>
                    <a:pt x="270889" y="526921"/>
                    <a:pt x="316413" y="638478"/>
                    <a:pt x="347057" y="682786"/>
                  </a:cubicBezTo>
                  <a:lnTo>
                    <a:pt x="352109" y="688687"/>
                  </a:lnTo>
                  <a:lnTo>
                    <a:pt x="331259" y="734240"/>
                  </a:lnTo>
                  <a:cubicBezTo>
                    <a:pt x="303195" y="798546"/>
                    <a:pt x="271468" y="876862"/>
                    <a:pt x="239443" y="961968"/>
                  </a:cubicBezTo>
                  <a:lnTo>
                    <a:pt x="224174" y="1004527"/>
                  </a:lnTo>
                  <a:lnTo>
                    <a:pt x="148369" y="1325392"/>
                  </a:lnTo>
                  <a:lnTo>
                    <a:pt x="13120" y="1380780"/>
                  </a:lnTo>
                  <a:lnTo>
                    <a:pt x="3698" y="1399905"/>
                  </a:lnTo>
                  <a:lnTo>
                    <a:pt x="0" y="1415144"/>
                  </a:lnTo>
                  <a:lnTo>
                    <a:pt x="51911" y="1544543"/>
                  </a:lnTo>
                  <a:lnTo>
                    <a:pt x="63564" y="1551814"/>
                  </a:lnTo>
                  <a:cubicBezTo>
                    <a:pt x="79182" y="1559476"/>
                    <a:pt x="96372" y="1564048"/>
                    <a:pt x="114084" y="1565448"/>
                  </a:cubicBezTo>
                  <a:lnTo>
                    <a:pt x="129597" y="1565280"/>
                  </a:lnTo>
                  <a:lnTo>
                    <a:pt x="136142" y="1556227"/>
                  </a:lnTo>
                  <a:lnTo>
                    <a:pt x="161350" y="1572574"/>
                  </a:lnTo>
                  <a:lnTo>
                    <a:pt x="169176" y="1573519"/>
                  </a:lnTo>
                  <a:cubicBezTo>
                    <a:pt x="181495" y="1573519"/>
                    <a:pt x="193303" y="1570904"/>
                    <a:pt x="204234" y="1566111"/>
                  </a:cubicBezTo>
                  <a:lnTo>
                    <a:pt x="218075" y="1556604"/>
                  </a:lnTo>
                  <a:lnTo>
                    <a:pt x="274087" y="1430197"/>
                  </a:lnTo>
                  <a:lnTo>
                    <a:pt x="274312" y="1408949"/>
                  </a:lnTo>
                  <a:cubicBezTo>
                    <a:pt x="272498" y="1396590"/>
                    <a:pt x="268714" y="1384496"/>
                    <a:pt x="262893" y="1373085"/>
                  </a:cubicBezTo>
                  <a:lnTo>
                    <a:pt x="260946" y="1370135"/>
                  </a:lnTo>
                  <a:lnTo>
                    <a:pt x="424265" y="1061804"/>
                  </a:lnTo>
                  <a:lnTo>
                    <a:pt x="434659" y="1035424"/>
                  </a:lnTo>
                  <a:cubicBezTo>
                    <a:pt x="498707" y="865213"/>
                    <a:pt x="545745" y="716210"/>
                    <a:pt x="557944" y="649592"/>
                  </a:cubicBezTo>
                  <a:lnTo>
                    <a:pt x="558203" y="647426"/>
                  </a:lnTo>
                  <a:lnTo>
                    <a:pt x="559826" y="646941"/>
                  </a:lnTo>
                  <a:cubicBezTo>
                    <a:pt x="584432" y="639595"/>
                    <a:pt x="561171" y="488889"/>
                    <a:pt x="507860" y="310308"/>
                  </a:cubicBezTo>
                  <a:cubicBezTo>
                    <a:pt x="454550" y="131728"/>
                    <a:pt x="391387" y="-7068"/>
                    <a:pt x="366782" y="278"/>
                  </a:cubicBezTo>
                  <a:lnTo>
                    <a:pt x="178940" y="56353"/>
                  </a:lnTo>
                  <a:cubicBezTo>
                    <a:pt x="175864" y="57271"/>
                    <a:pt x="173536" y="60430"/>
                    <a:pt x="171922" y="65602"/>
                  </a:cubicBezTo>
                  <a:close/>
                </a:path>
              </a:pathLst>
            </a:custGeom>
            <a:solidFill>
              <a:srgbClr val="EED69D"/>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Freeform: Shape 2040">
              <a:extLst>
                <a:ext uri="{FF2B5EF4-FFF2-40B4-BE49-F238E27FC236}">
                  <a16:creationId xmlns:a16="http://schemas.microsoft.com/office/drawing/2014/main" id="{633D2740-4C02-4B99-AC3A-27867AC23F1A}"/>
                </a:ext>
              </a:extLst>
            </p:cNvPr>
            <p:cNvSpPr/>
            <p:nvPr/>
          </p:nvSpPr>
          <p:spPr>
            <a:xfrm rot="20148131">
              <a:off x="-1291372" y="3830552"/>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A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Freeform: Shape 2041">
              <a:extLst>
                <a:ext uri="{FF2B5EF4-FFF2-40B4-BE49-F238E27FC236}">
                  <a16:creationId xmlns:a16="http://schemas.microsoft.com/office/drawing/2014/main" id="{A014E0D2-CECB-4A64-8547-CF10ACCAA8D6}"/>
                </a:ext>
              </a:extLst>
            </p:cNvPr>
            <p:cNvSpPr/>
            <p:nvPr/>
          </p:nvSpPr>
          <p:spPr>
            <a:xfrm rot="21305718">
              <a:off x="-1886225" y="3811075"/>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EA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Freeform: Shape 2042">
              <a:extLst>
                <a:ext uri="{FF2B5EF4-FFF2-40B4-BE49-F238E27FC236}">
                  <a16:creationId xmlns:a16="http://schemas.microsoft.com/office/drawing/2014/main" id="{AE72A5F2-FD02-4850-820E-CF8441A9D29D}"/>
                </a:ext>
              </a:extLst>
            </p:cNvPr>
            <p:cNvSpPr/>
            <p:nvPr/>
          </p:nvSpPr>
          <p:spPr>
            <a:xfrm rot="12954194" flipV="1">
              <a:off x="-2246655" y="5802909"/>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F725234D-5F9E-45E7-A2CD-AE71E5B3C0DF}"/>
                </a:ext>
              </a:extLst>
            </p:cNvPr>
            <p:cNvSpPr/>
            <p:nvPr/>
          </p:nvSpPr>
          <p:spPr>
            <a:xfrm>
              <a:off x="-1263237" y="4046172"/>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C1E71F45-1CAB-4918-AC20-42B176EDD9F4}"/>
                </a:ext>
              </a:extLst>
            </p:cNvPr>
            <p:cNvSpPr/>
            <p:nvPr/>
          </p:nvSpPr>
          <p:spPr>
            <a:xfrm>
              <a:off x="-1250537" y="4160472"/>
              <a:ext cx="73152" cy="91440"/>
            </a:xfrm>
            <a:prstGeom prst="ellipse">
              <a:avLst/>
            </a:prstGeom>
            <a:solidFill>
              <a:srgbClr val="00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2A4551FA-16D1-40D0-820F-AED4780626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00584">
              <a:off x="-1198522" y="4004056"/>
              <a:ext cx="184798" cy="287906"/>
            </a:xfrm>
            <a:prstGeom prst="rect">
              <a:avLst/>
            </a:prstGeom>
            <a:ln>
              <a:noFill/>
            </a:ln>
          </p:spPr>
        </p:pic>
        <p:sp>
          <p:nvSpPr>
            <p:cNvPr id="50" name="Freeform: Shape 2046">
              <a:extLst>
                <a:ext uri="{FF2B5EF4-FFF2-40B4-BE49-F238E27FC236}">
                  <a16:creationId xmlns:a16="http://schemas.microsoft.com/office/drawing/2014/main" id="{50172EB9-1242-4088-BD50-5B514E309A2D}"/>
                </a:ext>
              </a:extLst>
            </p:cNvPr>
            <p:cNvSpPr/>
            <p:nvPr/>
          </p:nvSpPr>
          <p:spPr>
            <a:xfrm rot="4265075">
              <a:off x="-1438148" y="3976572"/>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EED69D"/>
            </a:solidFill>
            <a:ln w="9525"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Freeform: Shape 2047">
              <a:extLst>
                <a:ext uri="{FF2B5EF4-FFF2-40B4-BE49-F238E27FC236}">
                  <a16:creationId xmlns:a16="http://schemas.microsoft.com/office/drawing/2014/main" id="{859EA31E-FEE4-4659-9304-A546722FA9DE}"/>
                </a:ext>
              </a:extLst>
            </p:cNvPr>
            <p:cNvSpPr/>
            <p:nvPr/>
          </p:nvSpPr>
          <p:spPr>
            <a:xfrm rot="19986923">
              <a:off x="-1875268" y="3910877"/>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A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B5B8DD4E-3603-49B0-AE70-8BF711F90885}"/>
                </a:ext>
              </a:extLst>
            </p:cNvPr>
            <p:cNvGrpSpPr/>
            <p:nvPr/>
          </p:nvGrpSpPr>
          <p:grpSpPr>
            <a:xfrm rot="2289400">
              <a:off x="-2396102" y="6144649"/>
              <a:ext cx="330708" cy="403321"/>
              <a:chOff x="3312043" y="4084938"/>
              <a:chExt cx="189762" cy="211269"/>
            </a:xfrm>
          </p:grpSpPr>
          <p:sp>
            <p:nvSpPr>
              <p:cNvPr id="54" name="Chord 53">
                <a:extLst>
                  <a:ext uri="{FF2B5EF4-FFF2-40B4-BE49-F238E27FC236}">
                    <a16:creationId xmlns:a16="http://schemas.microsoft.com/office/drawing/2014/main" id="{C976F8D7-85E7-4C12-A82A-B7421C4AD68F}"/>
                  </a:ext>
                </a:extLst>
              </p:cNvPr>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5" name="Chord 54">
                <a:extLst>
                  <a:ext uri="{FF2B5EF4-FFF2-40B4-BE49-F238E27FC236}">
                    <a16:creationId xmlns:a16="http://schemas.microsoft.com/office/drawing/2014/main" id="{07E5EF6A-3A9B-490D-A5B4-4F59EF7A31B1}"/>
                  </a:ext>
                </a:extLst>
              </p:cNvPr>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3" name="Speech Bubble: Oval 2">
            <a:extLst>
              <a:ext uri="{FF2B5EF4-FFF2-40B4-BE49-F238E27FC236}">
                <a16:creationId xmlns:a16="http://schemas.microsoft.com/office/drawing/2014/main" id="{25D37C46-BADF-43AA-A485-21BF6C9C7156}"/>
              </a:ext>
            </a:extLst>
          </p:cNvPr>
          <p:cNvSpPr/>
          <p:nvPr/>
        </p:nvSpPr>
        <p:spPr>
          <a:xfrm>
            <a:off x="8625811" y="3505325"/>
            <a:ext cx="2755900" cy="1524290"/>
          </a:xfrm>
          <a:prstGeom prst="wedgeEllipseCallout">
            <a:avLst>
              <a:gd name="adj1" fmla="val -80856"/>
              <a:gd name="adj2" fmla="val 20217"/>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I wish you the best of luck!</a:t>
            </a:r>
          </a:p>
        </p:txBody>
      </p:sp>
      <p:sp>
        <p:nvSpPr>
          <p:cNvPr id="72" name="Speech Bubble: Oval 71">
            <a:extLst>
              <a:ext uri="{FF2B5EF4-FFF2-40B4-BE49-F238E27FC236}">
                <a16:creationId xmlns:a16="http://schemas.microsoft.com/office/drawing/2014/main" id="{F775BB06-D680-49EB-94C2-7634C4791367}"/>
              </a:ext>
            </a:extLst>
          </p:cNvPr>
          <p:cNvSpPr/>
          <p:nvPr/>
        </p:nvSpPr>
        <p:spPr>
          <a:xfrm>
            <a:off x="189942" y="2501746"/>
            <a:ext cx="2755900" cy="1524290"/>
          </a:xfrm>
          <a:prstGeom prst="wedgeEllipseCallout">
            <a:avLst>
              <a:gd name="adj1" fmla="val 79052"/>
              <a:gd name="adj2" fmla="val 27298"/>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Thank you for your mentorship!</a:t>
            </a:r>
          </a:p>
        </p:txBody>
      </p:sp>
      <p:sp>
        <p:nvSpPr>
          <p:cNvPr id="73" name="Freeform: Shape 36">
            <a:extLst>
              <a:ext uri="{FF2B5EF4-FFF2-40B4-BE49-F238E27FC236}">
                <a16:creationId xmlns:a16="http://schemas.microsoft.com/office/drawing/2014/main" id="{62021EDD-3A4D-479E-8668-DF4A9CF7B87A}"/>
              </a:ext>
            </a:extLst>
          </p:cNvPr>
          <p:cNvSpPr/>
          <p:nvPr/>
        </p:nvSpPr>
        <p:spPr>
          <a:xfrm flipH="1">
            <a:off x="-2" y="1188847"/>
            <a:ext cx="6430105"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Paving The Way</a:t>
            </a:r>
          </a:p>
        </p:txBody>
      </p:sp>
      <p:sp>
        <p:nvSpPr>
          <p:cNvPr id="74" name="Rectangle 73">
            <a:extLst>
              <a:ext uri="{FF2B5EF4-FFF2-40B4-BE49-F238E27FC236}">
                <a16:creationId xmlns:a16="http://schemas.microsoft.com/office/drawing/2014/main" id="{3320C93B-FED1-4CDC-8FA9-9F6F22D19217}"/>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Freeform: Shape 36">
            <a:extLst>
              <a:ext uri="{FF2B5EF4-FFF2-40B4-BE49-F238E27FC236}">
                <a16:creationId xmlns:a16="http://schemas.microsoft.com/office/drawing/2014/main" id="{251C9105-E79D-4B42-8466-E5C2714ED567}"/>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76" name="Picture 75">
            <a:extLst>
              <a:ext uri="{FF2B5EF4-FFF2-40B4-BE49-F238E27FC236}">
                <a16:creationId xmlns:a16="http://schemas.microsoft.com/office/drawing/2014/main" id="{84F32DE7-487F-4806-9729-89C83791D661}"/>
              </a:ext>
            </a:extLst>
          </p:cNvPr>
          <p:cNvPicPr>
            <a:picLocks noChangeAspect="1"/>
          </p:cNvPicPr>
          <p:nvPr/>
        </p:nvPicPr>
        <p:blipFill rotWithShape="1">
          <a:blip r:embed="rId8"/>
          <a:srcRect r="79017"/>
          <a:stretch/>
        </p:blipFill>
        <p:spPr>
          <a:xfrm>
            <a:off x="4082960" y="-17697"/>
            <a:ext cx="1326585" cy="1011228"/>
          </a:xfrm>
          <a:prstGeom prst="rect">
            <a:avLst/>
          </a:prstGeom>
        </p:spPr>
      </p:pic>
      <p:sp>
        <p:nvSpPr>
          <p:cNvPr id="77" name="Title 1">
            <a:extLst>
              <a:ext uri="{FF2B5EF4-FFF2-40B4-BE49-F238E27FC236}">
                <a16:creationId xmlns:a16="http://schemas.microsoft.com/office/drawing/2014/main" id="{2F7A1539-009F-44D9-8CDE-CE16B44B3B59}"/>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78" name="Picture 77">
            <a:extLst>
              <a:ext uri="{FF2B5EF4-FFF2-40B4-BE49-F238E27FC236}">
                <a16:creationId xmlns:a16="http://schemas.microsoft.com/office/drawing/2014/main" id="{454C5FC1-7B83-49F0-A9CD-77306BED45EF}"/>
              </a:ext>
            </a:extLst>
          </p:cNvPr>
          <p:cNvPicPr>
            <a:picLocks noChangeAspect="1"/>
          </p:cNvPicPr>
          <p:nvPr/>
        </p:nvPicPr>
        <p:blipFill rotWithShape="1">
          <a:blip r:embed="rId8"/>
          <a:srcRect r="79017"/>
          <a:stretch/>
        </p:blipFill>
        <p:spPr>
          <a:xfrm flipV="1">
            <a:off x="7862893" y="-5976"/>
            <a:ext cx="1326585" cy="944962"/>
          </a:xfrm>
          <a:prstGeom prst="rect">
            <a:avLst/>
          </a:prstGeom>
        </p:spPr>
      </p:pic>
      <p:sp>
        <p:nvSpPr>
          <p:cNvPr id="79" name="Rectangle 78">
            <a:extLst>
              <a:ext uri="{FF2B5EF4-FFF2-40B4-BE49-F238E27FC236}">
                <a16:creationId xmlns:a16="http://schemas.microsoft.com/office/drawing/2014/main" id="{0C6F90C5-B345-4AD3-8DA2-C75876E47FEA}"/>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Freeform: Shape 36">
            <a:extLst>
              <a:ext uri="{FF2B5EF4-FFF2-40B4-BE49-F238E27FC236}">
                <a16:creationId xmlns:a16="http://schemas.microsoft.com/office/drawing/2014/main" id="{37C1A37F-85F0-43F4-AED3-AFE8DFEB7EE0}"/>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81" name="Picture 80">
            <a:extLst>
              <a:ext uri="{FF2B5EF4-FFF2-40B4-BE49-F238E27FC236}">
                <a16:creationId xmlns:a16="http://schemas.microsoft.com/office/drawing/2014/main" id="{AC2D0C16-8559-4B90-9C5F-9FCE26325A9B}"/>
              </a:ext>
            </a:extLst>
          </p:cNvPr>
          <p:cNvPicPr>
            <a:picLocks noChangeAspect="1"/>
          </p:cNvPicPr>
          <p:nvPr/>
        </p:nvPicPr>
        <p:blipFill rotWithShape="1">
          <a:blip r:embed="rId8"/>
          <a:srcRect r="79017"/>
          <a:stretch/>
        </p:blipFill>
        <p:spPr>
          <a:xfrm>
            <a:off x="5600864" y="-17697"/>
            <a:ext cx="1326585" cy="1011228"/>
          </a:xfrm>
          <a:prstGeom prst="rect">
            <a:avLst/>
          </a:prstGeom>
        </p:spPr>
      </p:pic>
    </p:spTree>
    <p:extLst>
      <p:ext uri="{BB962C8B-B14F-4D97-AF65-F5344CB8AC3E}">
        <p14:creationId xmlns:p14="http://schemas.microsoft.com/office/powerpoint/2010/main" val="281254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right)">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2" grpId="0" animBg="1"/>
      <p:bldP spid="7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7" y="6430251"/>
            <a:ext cx="12192000" cy="1351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2" name="Picture 71" descr="Shape, arrow&#10;&#10;Description automatically generated">
            <a:extLst>
              <a:ext uri="{FF2B5EF4-FFF2-40B4-BE49-F238E27FC236}">
                <a16:creationId xmlns:a16="http://schemas.microsoft.com/office/drawing/2014/main" id="{1EB80C1E-0EFA-46F5-A864-74D9551BEA37}"/>
              </a:ext>
            </a:extLst>
          </p:cNvPr>
          <p:cNvPicPr>
            <a:picLocks noChangeAspect="1"/>
          </p:cNvPicPr>
          <p:nvPr/>
        </p:nvPicPr>
        <p:blipFill>
          <a:blip r:embed="rId3"/>
          <a:stretch>
            <a:fillRect/>
          </a:stretch>
        </p:blipFill>
        <p:spPr>
          <a:xfrm>
            <a:off x="0" y="4488097"/>
            <a:ext cx="12192000" cy="3293707"/>
          </a:xfrm>
          <a:prstGeom prst="rect">
            <a:avLst/>
          </a:prstGeom>
        </p:spPr>
      </p:pic>
      <p:sp>
        <p:nvSpPr>
          <p:cNvPr id="53" name="Content Placeholder 2">
            <a:extLst>
              <a:ext uri="{FF2B5EF4-FFF2-40B4-BE49-F238E27FC236}">
                <a16:creationId xmlns:a16="http://schemas.microsoft.com/office/drawing/2014/main" id="{C0837452-C29A-4529-BD97-A68EB9966B5C}"/>
              </a:ext>
            </a:extLst>
          </p:cNvPr>
          <p:cNvSpPr txBox="1">
            <a:spLocks/>
          </p:cNvSpPr>
          <p:nvPr/>
        </p:nvSpPr>
        <p:spPr>
          <a:xfrm>
            <a:off x="389665" y="2244685"/>
            <a:ext cx="11640410" cy="1390411"/>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l" defTabSz="342900" rtl="0" eaLnBrk="1" fontAlgn="auto" latinLnBrk="0" hangingPunct="1">
              <a:lnSpc>
                <a:spcPct val="100000"/>
              </a:lnSpc>
              <a:spcBef>
                <a:spcPts val="0"/>
              </a:spcBef>
              <a:spcAft>
                <a:spcPts val="1000"/>
              </a:spcAft>
              <a:buClrTx/>
              <a:buSzTx/>
              <a:buFont typeface="Arial"/>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The mentee can decide for themselves if they want to take on a mentorship as well. They will use the wisdom and knowledge their mentor taught them and pass it on to another less experienced employee willing to learn.  </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A013D7A4-C27C-432A-8E34-5CF9DEFBB477}"/>
              </a:ext>
            </a:extLst>
          </p:cNvPr>
          <p:cNvGrpSpPr/>
          <p:nvPr/>
        </p:nvGrpSpPr>
        <p:grpSpPr>
          <a:xfrm>
            <a:off x="2195679" y="4358595"/>
            <a:ext cx="996507" cy="2317152"/>
            <a:chOff x="-2807430" y="2957609"/>
            <a:chExt cx="1476222" cy="3049055"/>
          </a:xfrm>
        </p:grpSpPr>
        <p:grpSp>
          <p:nvGrpSpPr>
            <p:cNvPr id="19" name="Group 18">
              <a:extLst>
                <a:ext uri="{FF2B5EF4-FFF2-40B4-BE49-F238E27FC236}">
                  <a16:creationId xmlns:a16="http://schemas.microsoft.com/office/drawing/2014/main" id="{F979A281-B450-463B-B573-3092410826D9}"/>
                </a:ext>
              </a:extLst>
            </p:cNvPr>
            <p:cNvGrpSpPr/>
            <p:nvPr/>
          </p:nvGrpSpPr>
          <p:grpSpPr>
            <a:xfrm>
              <a:off x="-2125247" y="5735089"/>
              <a:ext cx="222681" cy="271575"/>
              <a:chOff x="3312043" y="4084938"/>
              <a:chExt cx="189762" cy="211269"/>
            </a:xfrm>
          </p:grpSpPr>
          <p:sp>
            <p:nvSpPr>
              <p:cNvPr id="70" name="Chord 69">
                <a:extLst>
                  <a:ext uri="{FF2B5EF4-FFF2-40B4-BE49-F238E27FC236}">
                    <a16:creationId xmlns:a16="http://schemas.microsoft.com/office/drawing/2014/main" id="{F3B19714-3BFF-4BFB-AA44-68045499A3A0}"/>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71" name="Chord 70">
                <a:extLst>
                  <a:ext uri="{FF2B5EF4-FFF2-40B4-BE49-F238E27FC236}">
                    <a16:creationId xmlns:a16="http://schemas.microsoft.com/office/drawing/2014/main" id="{679B021D-F654-4D47-B5E3-1382AF16EBE3}"/>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Flowchart: Manual Operation 26">
              <a:extLst>
                <a:ext uri="{FF2B5EF4-FFF2-40B4-BE49-F238E27FC236}">
                  <a16:creationId xmlns:a16="http://schemas.microsoft.com/office/drawing/2014/main" id="{184B8A27-C0D0-4541-B2B7-6B845DDA7C08}"/>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0F482BFD-C667-425E-8677-38A77969DEB4}"/>
                </a:ext>
              </a:extLst>
            </p:cNvPr>
            <p:cNvGrpSpPr/>
            <p:nvPr/>
          </p:nvGrpSpPr>
          <p:grpSpPr>
            <a:xfrm>
              <a:off x="-2484197" y="5714408"/>
              <a:ext cx="222681" cy="271575"/>
              <a:chOff x="3312043" y="4084938"/>
              <a:chExt cx="189762" cy="211269"/>
            </a:xfrm>
          </p:grpSpPr>
          <p:sp>
            <p:nvSpPr>
              <p:cNvPr id="68" name="Chord 67">
                <a:extLst>
                  <a:ext uri="{FF2B5EF4-FFF2-40B4-BE49-F238E27FC236}">
                    <a16:creationId xmlns:a16="http://schemas.microsoft.com/office/drawing/2014/main" id="{0A49DEAA-DBF1-474D-BE41-8EA15C00E08B}"/>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9" name="Chord 68">
                <a:extLst>
                  <a:ext uri="{FF2B5EF4-FFF2-40B4-BE49-F238E27FC236}">
                    <a16:creationId xmlns:a16="http://schemas.microsoft.com/office/drawing/2014/main" id="{6E62AAAD-B91C-4236-9EBE-054BC560F58C}"/>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34" name="Rectangle: Single Corner Snipped 29">
              <a:extLst>
                <a:ext uri="{FF2B5EF4-FFF2-40B4-BE49-F238E27FC236}">
                  <a16:creationId xmlns:a16="http://schemas.microsoft.com/office/drawing/2014/main" id="{4EF3EA4F-B6E6-4B47-AE24-BC3FEF508545}"/>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23964FD7-E8FB-4126-BED6-E6C81D297D14}"/>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C56D723E-1CDB-4C45-B7A3-D15071710683}"/>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7" name="Flowchart: Off-page Connector 36">
              <a:extLst>
                <a:ext uri="{FF2B5EF4-FFF2-40B4-BE49-F238E27FC236}">
                  <a16:creationId xmlns:a16="http://schemas.microsoft.com/office/drawing/2014/main" id="{93BB735D-54C8-48B5-AEC4-995B42179AB2}"/>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096E034C-7570-44AE-9836-899505F63E5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9" name="Flowchart: Terminator 38">
              <a:extLst>
                <a:ext uri="{FF2B5EF4-FFF2-40B4-BE49-F238E27FC236}">
                  <a16:creationId xmlns:a16="http://schemas.microsoft.com/office/drawing/2014/main" id="{65781226-AC68-4703-97E7-12EC18635E33}"/>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0" name="Flowchart: Terminator 39">
              <a:extLst>
                <a:ext uri="{FF2B5EF4-FFF2-40B4-BE49-F238E27FC236}">
                  <a16:creationId xmlns:a16="http://schemas.microsoft.com/office/drawing/2014/main" id="{CA4CA96F-0599-430C-B72F-42ADEDCC9192}"/>
                </a:ext>
              </a:extLst>
            </p:cNvPr>
            <p:cNvSpPr/>
            <p:nvPr/>
          </p:nvSpPr>
          <p:spPr>
            <a:xfrm rot="21089715">
              <a:off x="-1896262" y="4371274"/>
              <a:ext cx="125421" cy="477717"/>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1" name="Flowchart: Delay 40">
              <a:extLst>
                <a:ext uri="{FF2B5EF4-FFF2-40B4-BE49-F238E27FC236}">
                  <a16:creationId xmlns:a16="http://schemas.microsoft.com/office/drawing/2014/main" id="{BCEF93FC-F68F-4C82-9947-8E78AB11ECF3}"/>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Isosceles Triangle 41">
              <a:extLst>
                <a:ext uri="{FF2B5EF4-FFF2-40B4-BE49-F238E27FC236}">
                  <a16:creationId xmlns:a16="http://schemas.microsoft.com/office/drawing/2014/main" id="{3D49F99A-506F-4FD8-869C-4783BDEEC463}"/>
                </a:ext>
              </a:extLst>
            </p:cNvPr>
            <p:cNvSpPr/>
            <p:nvPr/>
          </p:nvSpPr>
          <p:spPr>
            <a:xfrm rot="10800000">
              <a:off x="-2312214" y="3851101"/>
              <a:ext cx="262412" cy="128935"/>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6743C320-A384-42B2-8971-6D43B7CE994F}"/>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5DE05615-89D9-4EF5-AAC8-C4261FA08001}"/>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A1D32540-F6C9-4B17-90E4-92BF842DF713}"/>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05CE6D3F-D974-434D-BC96-5FC5BB9E12FE}"/>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7" name="Flowchart: Terminator 46">
              <a:extLst>
                <a:ext uri="{FF2B5EF4-FFF2-40B4-BE49-F238E27FC236}">
                  <a16:creationId xmlns:a16="http://schemas.microsoft.com/office/drawing/2014/main" id="{BD093E48-C8A2-4BFA-BD9B-D5ABB0DD07D1}"/>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8" name="Flowchart: Terminator 47">
              <a:extLst>
                <a:ext uri="{FF2B5EF4-FFF2-40B4-BE49-F238E27FC236}">
                  <a16:creationId xmlns:a16="http://schemas.microsoft.com/office/drawing/2014/main" id="{826B3C12-A299-45FC-A474-3E1BA81E399A}"/>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9" name="Moon 48">
              <a:extLst>
                <a:ext uri="{FF2B5EF4-FFF2-40B4-BE49-F238E27FC236}">
                  <a16:creationId xmlns:a16="http://schemas.microsoft.com/office/drawing/2014/main" id="{FE39677B-3796-45C7-87FD-9595D2B6F298}"/>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50" name="Moon 49">
              <a:extLst>
                <a:ext uri="{FF2B5EF4-FFF2-40B4-BE49-F238E27FC236}">
                  <a16:creationId xmlns:a16="http://schemas.microsoft.com/office/drawing/2014/main" id="{FC1B7112-AE05-4873-B86B-B4EEB16E048A}"/>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4270A3ED-D577-4D96-BD1E-2C65A36DFC20}"/>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Flowchart: Delay 51">
              <a:extLst>
                <a:ext uri="{FF2B5EF4-FFF2-40B4-BE49-F238E27FC236}">
                  <a16:creationId xmlns:a16="http://schemas.microsoft.com/office/drawing/2014/main" id="{1871BBCF-D281-4A9A-9005-407278FF70B7}"/>
                </a:ext>
              </a:extLst>
            </p:cNvPr>
            <p:cNvSpPr/>
            <p:nvPr/>
          </p:nvSpPr>
          <p:spPr>
            <a:xfrm rot="19976169">
              <a:off x="-2017770" y="4144258"/>
              <a:ext cx="215771" cy="442399"/>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ight Triangle 53">
              <a:extLst>
                <a:ext uri="{FF2B5EF4-FFF2-40B4-BE49-F238E27FC236}">
                  <a16:creationId xmlns:a16="http://schemas.microsoft.com/office/drawing/2014/main" id="{7DDEBB6B-9B9E-4BF0-A647-24C38F86DECB}"/>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5" name="Right Triangle 54">
              <a:extLst>
                <a:ext uri="{FF2B5EF4-FFF2-40B4-BE49-F238E27FC236}">
                  <a16:creationId xmlns:a16="http://schemas.microsoft.com/office/drawing/2014/main" id="{AE7FC677-12CA-4763-83B7-14DF7118235C}"/>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6" name="Flowchart: Manual Operation 26">
              <a:extLst>
                <a:ext uri="{FF2B5EF4-FFF2-40B4-BE49-F238E27FC236}">
                  <a16:creationId xmlns:a16="http://schemas.microsoft.com/office/drawing/2014/main" id="{7DF278B7-1D8E-4CB0-89F1-C2017214C19F}"/>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7" name="Flowchart: Terminator 56">
              <a:extLst>
                <a:ext uri="{FF2B5EF4-FFF2-40B4-BE49-F238E27FC236}">
                  <a16:creationId xmlns:a16="http://schemas.microsoft.com/office/drawing/2014/main" id="{8379EEB0-3F35-447F-B724-228BEFD9B53C}"/>
                </a:ext>
              </a:extLst>
            </p:cNvPr>
            <p:cNvSpPr/>
            <p:nvPr/>
          </p:nvSpPr>
          <p:spPr>
            <a:xfrm rot="2262586">
              <a:off x="-1739384" y="4455383"/>
              <a:ext cx="121632" cy="4068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8" name="Flowchart: Terminator 57">
              <a:extLst>
                <a:ext uri="{FF2B5EF4-FFF2-40B4-BE49-F238E27FC236}">
                  <a16:creationId xmlns:a16="http://schemas.microsoft.com/office/drawing/2014/main" id="{49F000D7-7FE6-49A5-BCF9-7BA7C2B1698A}"/>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9" name="Flowchart: Connector 58">
              <a:extLst>
                <a:ext uri="{FF2B5EF4-FFF2-40B4-BE49-F238E27FC236}">
                  <a16:creationId xmlns:a16="http://schemas.microsoft.com/office/drawing/2014/main" id="{3E6D70D3-5856-4D79-AEAC-CE1D2CAE00A7}"/>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60" name="Flowchart: Connector 59">
              <a:extLst>
                <a:ext uri="{FF2B5EF4-FFF2-40B4-BE49-F238E27FC236}">
                  <a16:creationId xmlns:a16="http://schemas.microsoft.com/office/drawing/2014/main" id="{1BE1EE38-9578-4E1E-AC00-954B66371929}"/>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61" name="Group 60">
              <a:extLst>
                <a:ext uri="{FF2B5EF4-FFF2-40B4-BE49-F238E27FC236}">
                  <a16:creationId xmlns:a16="http://schemas.microsoft.com/office/drawing/2014/main" id="{CA979CA6-367E-40B1-8B76-FDB6B8DA31D3}"/>
                </a:ext>
              </a:extLst>
            </p:cNvPr>
            <p:cNvGrpSpPr/>
            <p:nvPr/>
          </p:nvGrpSpPr>
          <p:grpSpPr>
            <a:xfrm>
              <a:off x="-2123362" y="4260410"/>
              <a:ext cx="218912" cy="352027"/>
              <a:chOff x="859632" y="2338402"/>
              <a:chExt cx="571500" cy="788345"/>
            </a:xfrm>
          </p:grpSpPr>
          <p:sp>
            <p:nvSpPr>
              <p:cNvPr id="66" name="Rectangle 65">
                <a:extLst>
                  <a:ext uri="{FF2B5EF4-FFF2-40B4-BE49-F238E27FC236}">
                    <a16:creationId xmlns:a16="http://schemas.microsoft.com/office/drawing/2014/main" id="{77AA01AF-643E-4F70-9152-5061E3C0D85C}"/>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67" name="Picture 66">
                <a:extLst>
                  <a:ext uri="{FF2B5EF4-FFF2-40B4-BE49-F238E27FC236}">
                    <a16:creationId xmlns:a16="http://schemas.microsoft.com/office/drawing/2014/main" id="{705A5DFF-CF88-4590-9837-CFF060CEEA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62" name="Freeform: Shape 233">
              <a:extLst>
                <a:ext uri="{FF2B5EF4-FFF2-40B4-BE49-F238E27FC236}">
                  <a16:creationId xmlns:a16="http://schemas.microsoft.com/office/drawing/2014/main" id="{9BD11EB3-99B1-437F-A5AC-887F6830FB14}"/>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3" name="Group 62">
              <a:extLst>
                <a:ext uri="{FF2B5EF4-FFF2-40B4-BE49-F238E27FC236}">
                  <a16:creationId xmlns:a16="http://schemas.microsoft.com/office/drawing/2014/main" id="{78138004-00C2-48E0-A757-5358111F4DEE}"/>
                </a:ext>
              </a:extLst>
            </p:cNvPr>
            <p:cNvGrpSpPr/>
            <p:nvPr/>
          </p:nvGrpSpPr>
          <p:grpSpPr>
            <a:xfrm rot="20979317">
              <a:off x="-1622790" y="4356147"/>
              <a:ext cx="291582" cy="209055"/>
              <a:chOff x="2687747" y="3880759"/>
              <a:chExt cx="433033" cy="310471"/>
            </a:xfrm>
          </p:grpSpPr>
          <p:sp>
            <p:nvSpPr>
              <p:cNvPr id="64" name="Freeform: Shape 235">
                <a:extLst>
                  <a:ext uri="{FF2B5EF4-FFF2-40B4-BE49-F238E27FC236}">
                    <a16:creationId xmlns:a16="http://schemas.microsoft.com/office/drawing/2014/main" id="{A7CC4EA4-EC4A-4A53-A738-8D66AA37364B}"/>
                  </a:ext>
                </a:extLst>
              </p:cNvPr>
              <p:cNvSpPr/>
              <p:nvPr/>
            </p:nvSpPr>
            <p:spPr>
              <a:xfrm rot="214698">
                <a:off x="2687747" y="3880759"/>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Shape 236">
                <a:extLst>
                  <a:ext uri="{FF2B5EF4-FFF2-40B4-BE49-F238E27FC236}">
                    <a16:creationId xmlns:a16="http://schemas.microsoft.com/office/drawing/2014/main" id="{0520530E-2E8C-4C93-8B2F-1625D64D6274}"/>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73" name="Group 72">
            <a:extLst>
              <a:ext uri="{FF2B5EF4-FFF2-40B4-BE49-F238E27FC236}">
                <a16:creationId xmlns:a16="http://schemas.microsoft.com/office/drawing/2014/main" id="{AE837A50-C59F-4E9D-8133-A5B5B41D7C4B}"/>
              </a:ext>
            </a:extLst>
          </p:cNvPr>
          <p:cNvGrpSpPr/>
          <p:nvPr/>
        </p:nvGrpSpPr>
        <p:grpSpPr>
          <a:xfrm>
            <a:off x="779272" y="4634660"/>
            <a:ext cx="671987" cy="2175969"/>
            <a:chOff x="345274" y="1367480"/>
            <a:chExt cx="1612257" cy="4546470"/>
          </a:xfrm>
        </p:grpSpPr>
        <p:sp>
          <p:nvSpPr>
            <p:cNvPr id="74" name="Flowchart: Terminator 73">
              <a:extLst>
                <a:ext uri="{FF2B5EF4-FFF2-40B4-BE49-F238E27FC236}">
                  <a16:creationId xmlns:a16="http://schemas.microsoft.com/office/drawing/2014/main" id="{9A987CDC-3E93-48D6-95B1-08B59BB2FEE3}"/>
                </a:ext>
              </a:extLst>
            </p:cNvPr>
            <p:cNvSpPr/>
            <p:nvPr/>
          </p:nvSpPr>
          <p:spPr>
            <a:xfrm rot="11848313">
              <a:off x="353563" y="3293913"/>
              <a:ext cx="286327"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5" name="Flowchart: Terminator 74">
              <a:extLst>
                <a:ext uri="{FF2B5EF4-FFF2-40B4-BE49-F238E27FC236}">
                  <a16:creationId xmlns:a16="http://schemas.microsoft.com/office/drawing/2014/main" id="{A4D69481-FC36-4F9B-9918-00412768ACDA}"/>
                </a:ext>
              </a:extLst>
            </p:cNvPr>
            <p:cNvSpPr/>
            <p:nvPr/>
          </p:nvSpPr>
          <p:spPr>
            <a:xfrm rot="9751687" flipH="1">
              <a:off x="1645024" y="3293483"/>
              <a:ext cx="283464"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6" name="Group 75">
              <a:extLst>
                <a:ext uri="{FF2B5EF4-FFF2-40B4-BE49-F238E27FC236}">
                  <a16:creationId xmlns:a16="http://schemas.microsoft.com/office/drawing/2014/main" id="{584A336C-DD0F-42A1-B9EB-250AC9232AAC}"/>
                </a:ext>
              </a:extLst>
            </p:cNvPr>
            <p:cNvGrpSpPr/>
            <p:nvPr/>
          </p:nvGrpSpPr>
          <p:grpSpPr>
            <a:xfrm>
              <a:off x="345274" y="4404706"/>
              <a:ext cx="1606514" cy="1509244"/>
              <a:chOff x="-2376531" y="6832600"/>
              <a:chExt cx="1606514" cy="1509244"/>
            </a:xfrm>
          </p:grpSpPr>
          <p:pic>
            <p:nvPicPr>
              <p:cNvPr id="82" name="Picture 81">
                <a:extLst>
                  <a:ext uri="{FF2B5EF4-FFF2-40B4-BE49-F238E27FC236}">
                    <a16:creationId xmlns:a16="http://schemas.microsoft.com/office/drawing/2014/main" id="{3439A8DB-2E04-4A75-8C56-A61B82E624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A9A5CF6B-10F2-47A5-BF26-D1A8E3D057AB}"/>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7" name="Rectangle 76">
              <a:extLst>
                <a:ext uri="{FF2B5EF4-FFF2-40B4-BE49-F238E27FC236}">
                  <a16:creationId xmlns:a16="http://schemas.microsoft.com/office/drawing/2014/main" id="{04233278-9DD1-48AA-AD8C-763A40E8B3A3}"/>
                </a:ext>
              </a:extLst>
            </p:cNvPr>
            <p:cNvSpPr/>
            <p:nvPr/>
          </p:nvSpPr>
          <p:spPr>
            <a:xfrm>
              <a:off x="695715" y="3498326"/>
              <a:ext cx="930844" cy="931780"/>
            </a:xfrm>
            <a:prstGeom prst="rect">
              <a:avLst/>
            </a:prstGeom>
            <a:solidFill>
              <a:srgbClr val="ED7D31"/>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8" name="Picture 77">
              <a:extLst>
                <a:ext uri="{FF2B5EF4-FFF2-40B4-BE49-F238E27FC236}">
                  <a16:creationId xmlns:a16="http://schemas.microsoft.com/office/drawing/2014/main" id="{D0B1DECF-CC9B-4943-BFC1-FF8223DFED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7720"/>
            <a:stretch/>
          </p:blipFill>
          <p:spPr bwMode="auto">
            <a:xfrm>
              <a:off x="351017" y="1367480"/>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42835656-D25A-460F-97B5-470787778E5B}"/>
                </a:ext>
              </a:extLst>
            </p:cNvPr>
            <p:cNvSpPr/>
            <p:nvPr/>
          </p:nvSpPr>
          <p:spPr>
            <a:xfrm>
              <a:off x="695714" y="3477174"/>
              <a:ext cx="962705" cy="952932"/>
            </a:xfrm>
            <a:prstGeom prst="rect">
              <a:avLst/>
            </a:prstGeom>
            <a:solidFill>
              <a:srgbClr val="ED7D31"/>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Shape 799">
              <a:extLst>
                <a:ext uri="{FF2B5EF4-FFF2-40B4-BE49-F238E27FC236}">
                  <a16:creationId xmlns:a16="http://schemas.microsoft.com/office/drawing/2014/main" id="{5D47040D-A6FB-4EEF-87F2-BBEB6C7DABD5}"/>
                </a:ext>
              </a:extLst>
            </p:cNvPr>
            <p:cNvSpPr/>
            <p:nvPr/>
          </p:nvSpPr>
          <p:spPr>
            <a:xfrm rot="14816196">
              <a:off x="409986" y="3959780"/>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Freeform: Shape 800">
              <a:extLst>
                <a:ext uri="{FF2B5EF4-FFF2-40B4-BE49-F238E27FC236}">
                  <a16:creationId xmlns:a16="http://schemas.microsoft.com/office/drawing/2014/main" id="{974B2F79-DC36-4706-81C9-7EEC76E7673F}"/>
                </a:ext>
              </a:extLst>
            </p:cNvPr>
            <p:cNvSpPr/>
            <p:nvPr/>
          </p:nvSpPr>
          <p:spPr>
            <a:xfrm rot="6783804" flipH="1">
              <a:off x="1482068" y="3959780"/>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84" name="Freeform: Shape 36">
            <a:extLst>
              <a:ext uri="{FF2B5EF4-FFF2-40B4-BE49-F238E27FC236}">
                <a16:creationId xmlns:a16="http://schemas.microsoft.com/office/drawing/2014/main" id="{5FA5778C-D805-42AC-A6BF-EDCBB22553BF}"/>
              </a:ext>
            </a:extLst>
          </p:cNvPr>
          <p:cNvSpPr/>
          <p:nvPr/>
        </p:nvSpPr>
        <p:spPr>
          <a:xfrm flipH="1">
            <a:off x="-1" y="1188847"/>
            <a:ext cx="600811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Pay It Forward</a:t>
            </a:r>
          </a:p>
        </p:txBody>
      </p:sp>
      <p:sp>
        <p:nvSpPr>
          <p:cNvPr id="85" name="Rectangle 84">
            <a:extLst>
              <a:ext uri="{FF2B5EF4-FFF2-40B4-BE49-F238E27FC236}">
                <a16:creationId xmlns:a16="http://schemas.microsoft.com/office/drawing/2014/main" id="{78CB41F5-7293-4D36-9640-3F700B6EFC92}"/>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Freeform: Shape 36">
            <a:extLst>
              <a:ext uri="{FF2B5EF4-FFF2-40B4-BE49-F238E27FC236}">
                <a16:creationId xmlns:a16="http://schemas.microsoft.com/office/drawing/2014/main" id="{FA0DE0CA-450A-47FE-ADEA-3C78516152AD}"/>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87" name="Picture 86">
            <a:extLst>
              <a:ext uri="{FF2B5EF4-FFF2-40B4-BE49-F238E27FC236}">
                <a16:creationId xmlns:a16="http://schemas.microsoft.com/office/drawing/2014/main" id="{135137F7-0EC9-453C-AE82-52EA07C318F7}"/>
              </a:ext>
            </a:extLst>
          </p:cNvPr>
          <p:cNvPicPr>
            <a:picLocks noChangeAspect="1"/>
          </p:cNvPicPr>
          <p:nvPr/>
        </p:nvPicPr>
        <p:blipFill rotWithShape="1">
          <a:blip r:embed="rId8"/>
          <a:srcRect r="79017"/>
          <a:stretch/>
        </p:blipFill>
        <p:spPr>
          <a:xfrm>
            <a:off x="4082960" y="-17697"/>
            <a:ext cx="1326585" cy="1011228"/>
          </a:xfrm>
          <a:prstGeom prst="rect">
            <a:avLst/>
          </a:prstGeom>
        </p:spPr>
      </p:pic>
      <p:sp>
        <p:nvSpPr>
          <p:cNvPr id="88" name="Title 1">
            <a:extLst>
              <a:ext uri="{FF2B5EF4-FFF2-40B4-BE49-F238E27FC236}">
                <a16:creationId xmlns:a16="http://schemas.microsoft.com/office/drawing/2014/main" id="{1F6D6077-7D9E-4FB7-BE8C-DC86F44DF3E0}"/>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89" name="Picture 88">
            <a:extLst>
              <a:ext uri="{FF2B5EF4-FFF2-40B4-BE49-F238E27FC236}">
                <a16:creationId xmlns:a16="http://schemas.microsoft.com/office/drawing/2014/main" id="{99DCB7EC-AE06-4014-8B83-76C8FA6D4FE9}"/>
              </a:ext>
            </a:extLst>
          </p:cNvPr>
          <p:cNvPicPr>
            <a:picLocks noChangeAspect="1"/>
          </p:cNvPicPr>
          <p:nvPr/>
        </p:nvPicPr>
        <p:blipFill rotWithShape="1">
          <a:blip r:embed="rId8"/>
          <a:srcRect r="79017"/>
          <a:stretch/>
        </p:blipFill>
        <p:spPr>
          <a:xfrm flipV="1">
            <a:off x="7862893" y="-5976"/>
            <a:ext cx="1326585" cy="944962"/>
          </a:xfrm>
          <a:prstGeom prst="rect">
            <a:avLst/>
          </a:prstGeom>
        </p:spPr>
      </p:pic>
      <p:sp>
        <p:nvSpPr>
          <p:cNvPr id="90" name="Rectangle 89">
            <a:extLst>
              <a:ext uri="{FF2B5EF4-FFF2-40B4-BE49-F238E27FC236}">
                <a16:creationId xmlns:a16="http://schemas.microsoft.com/office/drawing/2014/main" id="{BB645559-48B8-4AB7-B991-ACE5FFEA2EF2}"/>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Freeform: Shape 36">
            <a:extLst>
              <a:ext uri="{FF2B5EF4-FFF2-40B4-BE49-F238E27FC236}">
                <a16:creationId xmlns:a16="http://schemas.microsoft.com/office/drawing/2014/main" id="{C9571F97-ABF7-4F12-83C0-1A81A79217B0}"/>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92" name="Picture 91">
            <a:extLst>
              <a:ext uri="{FF2B5EF4-FFF2-40B4-BE49-F238E27FC236}">
                <a16:creationId xmlns:a16="http://schemas.microsoft.com/office/drawing/2014/main" id="{9DF4CA0C-9928-43E8-B8EF-E547482FDFF7}"/>
              </a:ext>
            </a:extLst>
          </p:cNvPr>
          <p:cNvPicPr>
            <a:picLocks noChangeAspect="1"/>
          </p:cNvPicPr>
          <p:nvPr/>
        </p:nvPicPr>
        <p:blipFill rotWithShape="1">
          <a:blip r:embed="rId8"/>
          <a:srcRect r="79017"/>
          <a:stretch/>
        </p:blipFill>
        <p:spPr>
          <a:xfrm>
            <a:off x="5600864" y="-17697"/>
            <a:ext cx="1326585" cy="1011228"/>
          </a:xfrm>
          <a:prstGeom prst="rect">
            <a:avLst/>
          </a:prstGeom>
        </p:spPr>
      </p:pic>
    </p:spTree>
    <p:extLst>
      <p:ext uri="{BB962C8B-B14F-4D97-AF65-F5344CB8AC3E}">
        <p14:creationId xmlns:p14="http://schemas.microsoft.com/office/powerpoint/2010/main" val="354073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0-#ppt_w/2"/>
                                          </p:val>
                                        </p:tav>
                                        <p:tav tm="100000">
                                          <p:val>
                                            <p:strVal val="#ppt_x"/>
                                          </p:val>
                                        </p:tav>
                                      </p:tavLst>
                                    </p:anim>
                                    <p:anim calcmode="lin" valueType="num">
                                      <p:cBhvr additive="base">
                                        <p:cTn id="8" dur="5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06447"/>
            <a:ext cx="12192000" cy="1351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2811CAC-5C41-40CA-A775-510C990F029A}"/>
              </a:ext>
            </a:extLst>
          </p:cNvPr>
          <p:cNvPicPr>
            <a:picLocks noChangeAspect="1"/>
          </p:cNvPicPr>
          <p:nvPr/>
        </p:nvPicPr>
        <p:blipFill>
          <a:blip r:embed="rId3"/>
          <a:stretch>
            <a:fillRect/>
          </a:stretch>
        </p:blipFill>
        <p:spPr>
          <a:xfrm>
            <a:off x="0" y="4450186"/>
            <a:ext cx="12192000" cy="2407814"/>
          </a:xfrm>
          <a:prstGeom prst="rect">
            <a:avLst/>
          </a:prstGeom>
        </p:spPr>
      </p:pic>
      <p:pic>
        <p:nvPicPr>
          <p:cNvPr id="21" name="Picture 20" descr="A picture containing text, yellow, sign, clipart&#10;&#10;Description automatically generated">
            <a:extLst>
              <a:ext uri="{FF2B5EF4-FFF2-40B4-BE49-F238E27FC236}">
                <a16:creationId xmlns:a16="http://schemas.microsoft.com/office/drawing/2014/main" id="{6679DE42-8B6F-4280-AA38-2845004DBE9D}"/>
              </a:ext>
            </a:extLst>
          </p:cNvPr>
          <p:cNvPicPr>
            <a:picLocks noChangeAspect="1"/>
          </p:cNvPicPr>
          <p:nvPr/>
        </p:nvPicPr>
        <p:blipFill rotWithShape="1">
          <a:blip r:embed="rId4"/>
          <a:srcRect r="53056"/>
          <a:stretch/>
        </p:blipFill>
        <p:spPr>
          <a:xfrm>
            <a:off x="5807374" y="3564235"/>
            <a:ext cx="643890" cy="1371600"/>
          </a:xfrm>
          <a:prstGeom prst="rect">
            <a:avLst/>
          </a:prstGeom>
        </p:spPr>
      </p:pic>
      <p:grpSp>
        <p:nvGrpSpPr>
          <p:cNvPr id="23" name="Group 22">
            <a:extLst>
              <a:ext uri="{FF2B5EF4-FFF2-40B4-BE49-F238E27FC236}">
                <a16:creationId xmlns:a16="http://schemas.microsoft.com/office/drawing/2014/main" id="{81AC1D43-4059-4D1C-B281-85414AF30449}"/>
              </a:ext>
            </a:extLst>
          </p:cNvPr>
          <p:cNvGrpSpPr/>
          <p:nvPr/>
        </p:nvGrpSpPr>
        <p:grpSpPr>
          <a:xfrm flipH="1">
            <a:off x="3610728" y="3930453"/>
            <a:ext cx="1377883" cy="2605594"/>
            <a:chOff x="3282436" y="7332083"/>
            <a:chExt cx="2457375" cy="4507989"/>
          </a:xfrm>
        </p:grpSpPr>
        <p:grpSp>
          <p:nvGrpSpPr>
            <p:cNvPr id="24" name="Group 23">
              <a:extLst>
                <a:ext uri="{FF2B5EF4-FFF2-40B4-BE49-F238E27FC236}">
                  <a16:creationId xmlns:a16="http://schemas.microsoft.com/office/drawing/2014/main" id="{DF2FDC80-EDD0-48AD-B9BA-26BBF5B89551}"/>
                </a:ext>
              </a:extLst>
            </p:cNvPr>
            <p:cNvGrpSpPr/>
            <p:nvPr/>
          </p:nvGrpSpPr>
          <p:grpSpPr>
            <a:xfrm>
              <a:off x="4130593" y="10330828"/>
              <a:ext cx="1606514" cy="1509244"/>
              <a:chOff x="-2376531" y="6832600"/>
              <a:chExt cx="1606514" cy="1509244"/>
            </a:xfrm>
          </p:grpSpPr>
          <p:pic>
            <p:nvPicPr>
              <p:cNvPr id="32" name="Picture 31">
                <a:extLst>
                  <a:ext uri="{FF2B5EF4-FFF2-40B4-BE49-F238E27FC236}">
                    <a16:creationId xmlns:a16="http://schemas.microsoft.com/office/drawing/2014/main" id="{62C48E53-05C8-45F7-AA52-D8C18B0743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E5B5CC7-42EF-49C3-A7A4-B0F8EECB873E}"/>
                  </a:ext>
                </a:extLst>
              </p:cNvPr>
              <p:cNvSpPr/>
              <p:nvPr/>
            </p:nvSpPr>
            <p:spPr>
              <a:xfrm rot="189346">
                <a:off x="-2032000" y="6832600"/>
                <a:ext cx="301625" cy="238125"/>
              </a:xfrm>
              <a:prstGeom prst="rect">
                <a:avLst/>
              </a:prstGeom>
              <a:solidFill>
                <a:srgbClr val="00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 name="Freeform: Shape 24">
              <a:extLst>
                <a:ext uri="{FF2B5EF4-FFF2-40B4-BE49-F238E27FC236}">
                  <a16:creationId xmlns:a16="http://schemas.microsoft.com/office/drawing/2014/main" id="{E2249D3E-5130-4D91-B5C0-CC48A9316339}"/>
                </a:ext>
              </a:extLst>
            </p:cNvPr>
            <p:cNvSpPr/>
            <p:nvPr/>
          </p:nvSpPr>
          <p:spPr>
            <a:xfrm rot="2000829" flipH="1">
              <a:off x="3282436" y="8912912"/>
              <a:ext cx="1238726" cy="904192"/>
            </a:xfrm>
            <a:custGeom>
              <a:avLst/>
              <a:gdLst>
                <a:gd name="connsiteX0" fmla="*/ 727777 w 977309"/>
                <a:gd name="connsiteY0" fmla="*/ 193137 h 872129"/>
                <a:gd name="connsiteX1" fmla="*/ 727785 w 977309"/>
                <a:gd name="connsiteY1" fmla="*/ 193288 h 872129"/>
                <a:gd name="connsiteX2" fmla="*/ 727863 w 977309"/>
                <a:gd name="connsiteY2" fmla="*/ 193369 h 872129"/>
                <a:gd name="connsiteX3" fmla="*/ 859327 w 977309"/>
                <a:gd name="connsiteY3" fmla="*/ 1992 h 872129"/>
                <a:gd name="connsiteX4" fmla="*/ 867099 w 977309"/>
                <a:gd name="connsiteY4" fmla="*/ 7451 h 872129"/>
                <a:gd name="connsiteX5" fmla="*/ 874336 w 977309"/>
                <a:gd name="connsiteY5" fmla="*/ 15073 h 872129"/>
                <a:gd name="connsiteX6" fmla="*/ 873456 w 977309"/>
                <a:gd name="connsiteY6" fmla="*/ 48886 h 872129"/>
                <a:gd name="connsiteX7" fmla="*/ 738232 w 977309"/>
                <a:gd name="connsiteY7" fmla="*/ 180451 h 872129"/>
                <a:gd name="connsiteX8" fmla="*/ 734701 w 977309"/>
                <a:gd name="connsiteY8" fmla="*/ 186577 h 872129"/>
                <a:gd name="connsiteX9" fmla="*/ 734792 w 977309"/>
                <a:gd name="connsiteY9" fmla="*/ 187865 h 872129"/>
                <a:gd name="connsiteX10" fmla="*/ 736765 w 977309"/>
                <a:gd name="connsiteY10" fmla="*/ 188259 h 872129"/>
                <a:gd name="connsiteX11" fmla="*/ 740521 w 977309"/>
                <a:gd name="connsiteY11" fmla="*/ 186910 h 872129"/>
                <a:gd name="connsiteX12" fmla="*/ 741372 w 977309"/>
                <a:gd name="connsiteY12" fmla="*/ 186398 h 872129"/>
                <a:gd name="connsiteX13" fmla="*/ 744464 w 977309"/>
                <a:gd name="connsiteY13" fmla="*/ 183942 h 872129"/>
                <a:gd name="connsiteX14" fmla="*/ 902899 w 977309"/>
                <a:gd name="connsiteY14" fmla="*/ 45136 h 872129"/>
                <a:gd name="connsiteX15" fmla="*/ 953514 w 977309"/>
                <a:gd name="connsiteY15" fmla="*/ 47775 h 872129"/>
                <a:gd name="connsiteX16" fmla="*/ 953716 w 977309"/>
                <a:gd name="connsiteY16" fmla="*/ 47999 h 872129"/>
                <a:gd name="connsiteX17" fmla="*/ 951358 w 977309"/>
                <a:gd name="connsiteY17" fmla="*/ 92284 h 872129"/>
                <a:gd name="connsiteX18" fmla="*/ 828310 w 977309"/>
                <a:gd name="connsiteY18" fmla="*/ 202893 h 872129"/>
                <a:gd name="connsiteX19" fmla="*/ 785758 w 977309"/>
                <a:gd name="connsiteY19" fmla="*/ 240432 h 872129"/>
                <a:gd name="connsiteX20" fmla="*/ 891421 w 977309"/>
                <a:gd name="connsiteY20" fmla="*/ 153002 h 872129"/>
                <a:gd name="connsiteX21" fmla="*/ 931233 w 977309"/>
                <a:gd name="connsiteY21" fmla="*/ 121399 h 872129"/>
                <a:gd name="connsiteX22" fmla="*/ 957473 w 977309"/>
                <a:gd name="connsiteY22" fmla="*/ 116563 h 872129"/>
                <a:gd name="connsiteX23" fmla="*/ 971150 w 977309"/>
                <a:gd name="connsiteY23" fmla="*/ 125988 h 872129"/>
                <a:gd name="connsiteX24" fmla="*/ 966562 w 977309"/>
                <a:gd name="connsiteY24" fmla="*/ 165907 h 872129"/>
                <a:gd name="connsiteX25" fmla="*/ 821575 w 977309"/>
                <a:gd name="connsiteY25" fmla="*/ 291671 h 872129"/>
                <a:gd name="connsiteX26" fmla="*/ 818242 w 977309"/>
                <a:gd name="connsiteY26" fmla="*/ 304146 h 872129"/>
                <a:gd name="connsiteX27" fmla="*/ 824030 w 977309"/>
                <a:gd name="connsiteY27" fmla="*/ 301801 h 872129"/>
                <a:gd name="connsiteX28" fmla="*/ 830191 w 977309"/>
                <a:gd name="connsiteY28" fmla="*/ 296872 h 872129"/>
                <a:gd name="connsiteX29" fmla="*/ 908526 w 977309"/>
                <a:gd name="connsiteY29" fmla="*/ 238712 h 872129"/>
                <a:gd name="connsiteX30" fmla="*/ 948444 w 977309"/>
                <a:gd name="connsiteY30" fmla="*/ 243299 h 872129"/>
                <a:gd name="connsiteX31" fmla="*/ 943855 w 977309"/>
                <a:gd name="connsiteY31" fmla="*/ 283218 h 872129"/>
                <a:gd name="connsiteX32" fmla="*/ 863136 w 977309"/>
                <a:gd name="connsiteY32" fmla="*/ 348342 h 872129"/>
                <a:gd name="connsiteX33" fmla="*/ 817278 w 977309"/>
                <a:gd name="connsiteY33" fmla="*/ 378305 h 872129"/>
                <a:gd name="connsiteX34" fmla="*/ 814780 w 977309"/>
                <a:gd name="connsiteY34" fmla="*/ 379576 h 872129"/>
                <a:gd name="connsiteX35" fmla="*/ 810574 w 977309"/>
                <a:gd name="connsiteY35" fmla="*/ 382319 h 872129"/>
                <a:gd name="connsiteX36" fmla="*/ 749973 w 977309"/>
                <a:gd name="connsiteY36" fmla="*/ 423501 h 872129"/>
                <a:gd name="connsiteX37" fmla="*/ 670631 w 977309"/>
                <a:gd name="connsiteY37" fmla="*/ 457344 h 872129"/>
                <a:gd name="connsiteX38" fmla="*/ 628565 w 977309"/>
                <a:gd name="connsiteY38" fmla="*/ 448617 h 872129"/>
                <a:gd name="connsiteX39" fmla="*/ 624642 w 977309"/>
                <a:gd name="connsiteY39" fmla="*/ 456078 h 872129"/>
                <a:gd name="connsiteX40" fmla="*/ 426470 w 977309"/>
                <a:gd name="connsiteY40" fmla="*/ 674023 h 872129"/>
                <a:gd name="connsiteX41" fmla="*/ 173316 w 977309"/>
                <a:gd name="connsiteY41" fmla="*/ 870821 h 872129"/>
                <a:gd name="connsiteX42" fmla="*/ 171003 w 977309"/>
                <a:gd name="connsiteY42" fmla="*/ 868408 h 872129"/>
                <a:gd name="connsiteX43" fmla="*/ 34129 w 977309"/>
                <a:gd name="connsiteY43" fmla="*/ 868408 h 872129"/>
                <a:gd name="connsiteX44" fmla="*/ 0 w 977309"/>
                <a:gd name="connsiteY44" fmla="*/ 493901 h 872129"/>
                <a:gd name="connsiteX45" fmla="*/ 34129 w 977309"/>
                <a:gd name="connsiteY45" fmla="*/ 119394 h 872129"/>
                <a:gd name="connsiteX46" fmla="*/ 178009 w 977309"/>
                <a:gd name="connsiteY46" fmla="*/ 119394 h 872129"/>
                <a:gd name="connsiteX47" fmla="*/ 212138 w 977309"/>
                <a:gd name="connsiteY47" fmla="*/ 493901 h 872129"/>
                <a:gd name="connsiteX48" fmla="*/ 210197 w 977309"/>
                <a:gd name="connsiteY48" fmla="*/ 599380 h 872129"/>
                <a:gd name="connsiteX49" fmla="*/ 284115 w 977309"/>
                <a:gd name="connsiteY49" fmla="*/ 525499 h 872129"/>
                <a:gd name="connsiteX50" fmla="*/ 510262 w 977309"/>
                <a:gd name="connsiteY50" fmla="*/ 336742 h 872129"/>
                <a:gd name="connsiteX51" fmla="*/ 512320 w 977309"/>
                <a:gd name="connsiteY51" fmla="*/ 335770 h 872129"/>
                <a:gd name="connsiteX52" fmla="*/ 511936 w 977309"/>
                <a:gd name="connsiteY52" fmla="*/ 335211 h 872129"/>
                <a:gd name="connsiteX53" fmla="*/ 528156 w 977309"/>
                <a:gd name="connsiteY53" fmla="*/ 206729 h 872129"/>
                <a:gd name="connsiteX54" fmla="*/ 555621 w 977309"/>
                <a:gd name="connsiteY54" fmla="*/ 123388 h 872129"/>
                <a:gd name="connsiteX55" fmla="*/ 530007 w 977309"/>
                <a:gd name="connsiteY55" fmla="*/ 54194 h 872129"/>
                <a:gd name="connsiteX56" fmla="*/ 530103 w 977309"/>
                <a:gd name="connsiteY56" fmla="*/ 51496 h 872129"/>
                <a:gd name="connsiteX57" fmla="*/ 529687 w 977309"/>
                <a:gd name="connsiteY57" fmla="*/ 47333 h 872129"/>
                <a:gd name="connsiteX58" fmla="*/ 537432 w 977309"/>
                <a:gd name="connsiteY58" fmla="*/ 27564 h 872129"/>
                <a:gd name="connsiteX59" fmla="*/ 600705 w 977309"/>
                <a:gd name="connsiteY59" fmla="*/ 49307 h 872129"/>
                <a:gd name="connsiteX60" fmla="*/ 615680 w 977309"/>
                <a:gd name="connsiteY60" fmla="*/ 72812 h 872129"/>
                <a:gd name="connsiteX61" fmla="*/ 618946 w 977309"/>
                <a:gd name="connsiteY61" fmla="*/ 82609 h 872129"/>
                <a:gd name="connsiteX62" fmla="*/ 619132 w 977309"/>
                <a:gd name="connsiteY62" fmla="*/ 84159 h 872129"/>
                <a:gd name="connsiteX63" fmla="*/ 614698 w 977309"/>
                <a:gd name="connsiteY63" fmla="*/ 122712 h 872129"/>
                <a:gd name="connsiteX64" fmla="*/ 614987 w 977309"/>
                <a:gd name="connsiteY64" fmla="*/ 122593 h 872129"/>
                <a:gd name="connsiteX65" fmla="*/ 614002 w 977309"/>
                <a:gd name="connsiteY65" fmla="*/ 127552 h 872129"/>
                <a:gd name="connsiteX66" fmla="*/ 620471 w 977309"/>
                <a:gd name="connsiteY66" fmla="*/ 148663 h 872129"/>
                <a:gd name="connsiteX67" fmla="*/ 623009 w 977309"/>
                <a:gd name="connsiteY67" fmla="*/ 151359 h 872129"/>
                <a:gd name="connsiteX68" fmla="*/ 623025 w 977309"/>
                <a:gd name="connsiteY68" fmla="*/ 152349 h 872129"/>
                <a:gd name="connsiteX69" fmla="*/ 624018 w 977309"/>
                <a:gd name="connsiteY69" fmla="*/ 152432 h 872129"/>
                <a:gd name="connsiteX70" fmla="*/ 624613 w 977309"/>
                <a:gd name="connsiteY70" fmla="*/ 153062 h 872129"/>
                <a:gd name="connsiteX71" fmla="*/ 635408 w 977309"/>
                <a:gd name="connsiteY71" fmla="*/ 159243 h 872129"/>
                <a:gd name="connsiteX72" fmla="*/ 638892 w 977309"/>
                <a:gd name="connsiteY72" fmla="*/ 159943 h 872129"/>
                <a:gd name="connsiteX73" fmla="*/ 641177 w 977309"/>
                <a:gd name="connsiteY73" fmla="*/ 161064 h 872129"/>
                <a:gd name="connsiteX74" fmla="*/ 664717 w 977309"/>
                <a:gd name="connsiteY74" fmla="*/ 158508 h 872129"/>
                <a:gd name="connsiteX75" fmla="*/ 669261 w 977309"/>
                <a:gd name="connsiteY75" fmla="*/ 155656 h 872129"/>
                <a:gd name="connsiteX76" fmla="*/ 671431 w 977309"/>
                <a:gd name="connsiteY76" fmla="*/ 153780 h 872129"/>
                <a:gd name="connsiteX77" fmla="*/ 671523 w 977309"/>
                <a:gd name="connsiteY77" fmla="*/ 153804 h 872129"/>
                <a:gd name="connsiteX78" fmla="*/ 674725 w 977309"/>
                <a:gd name="connsiteY78" fmla="*/ 150837 h 872129"/>
                <a:gd name="connsiteX79" fmla="*/ 833285 w 977309"/>
                <a:gd name="connsiteY79" fmla="*/ 6571 h 872129"/>
                <a:gd name="connsiteX80" fmla="*/ 859327 w 977309"/>
                <a:gd name="connsiteY80" fmla="*/ 1992 h 87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77309" h="872129">
                  <a:moveTo>
                    <a:pt x="727777" y="193137"/>
                  </a:moveTo>
                  <a:lnTo>
                    <a:pt x="727785" y="193288"/>
                  </a:lnTo>
                  <a:lnTo>
                    <a:pt x="727863" y="193369"/>
                  </a:lnTo>
                  <a:close/>
                  <a:moveTo>
                    <a:pt x="859327" y="1992"/>
                  </a:moveTo>
                  <a:cubicBezTo>
                    <a:pt x="862174" y="3234"/>
                    <a:pt x="864826" y="5055"/>
                    <a:pt x="867099" y="7451"/>
                  </a:cubicBezTo>
                  <a:lnTo>
                    <a:pt x="874336" y="15073"/>
                  </a:lnTo>
                  <a:cubicBezTo>
                    <a:pt x="883430" y="24653"/>
                    <a:pt x="883036" y="39791"/>
                    <a:pt x="873456" y="48886"/>
                  </a:cubicBezTo>
                  <a:lnTo>
                    <a:pt x="738232" y="180451"/>
                  </a:lnTo>
                  <a:cubicBezTo>
                    <a:pt x="735838" y="182725"/>
                    <a:pt x="734901" y="184836"/>
                    <a:pt x="734701" y="186577"/>
                  </a:cubicBezTo>
                  <a:lnTo>
                    <a:pt x="734792" y="187865"/>
                  </a:lnTo>
                  <a:lnTo>
                    <a:pt x="736765" y="188259"/>
                  </a:lnTo>
                  <a:cubicBezTo>
                    <a:pt x="737784" y="188092"/>
                    <a:pt x="739065" y="187629"/>
                    <a:pt x="740521" y="186910"/>
                  </a:cubicBezTo>
                  <a:lnTo>
                    <a:pt x="741372" y="186398"/>
                  </a:lnTo>
                  <a:lnTo>
                    <a:pt x="744464" y="183942"/>
                  </a:lnTo>
                  <a:cubicBezTo>
                    <a:pt x="766266" y="166246"/>
                    <a:pt x="812711" y="123904"/>
                    <a:pt x="902899" y="45136"/>
                  </a:cubicBezTo>
                  <a:cubicBezTo>
                    <a:pt x="915779" y="33558"/>
                    <a:pt x="941937" y="34894"/>
                    <a:pt x="953514" y="47775"/>
                  </a:cubicBezTo>
                  <a:lnTo>
                    <a:pt x="953716" y="47999"/>
                  </a:lnTo>
                  <a:cubicBezTo>
                    <a:pt x="965295" y="60879"/>
                    <a:pt x="964238" y="80706"/>
                    <a:pt x="951358" y="92284"/>
                  </a:cubicBezTo>
                  <a:lnTo>
                    <a:pt x="828310" y="202893"/>
                  </a:lnTo>
                  <a:lnTo>
                    <a:pt x="785758" y="240432"/>
                  </a:lnTo>
                  <a:lnTo>
                    <a:pt x="891421" y="153002"/>
                  </a:lnTo>
                  <a:lnTo>
                    <a:pt x="931233" y="121399"/>
                  </a:lnTo>
                  <a:cubicBezTo>
                    <a:pt x="938913" y="115302"/>
                    <a:pt x="948775" y="113819"/>
                    <a:pt x="957473" y="116563"/>
                  </a:cubicBezTo>
                  <a:cubicBezTo>
                    <a:pt x="962691" y="118210"/>
                    <a:pt x="967492" y="121380"/>
                    <a:pt x="971150" y="125988"/>
                  </a:cubicBezTo>
                  <a:cubicBezTo>
                    <a:pt x="980906" y="138279"/>
                    <a:pt x="978851" y="156150"/>
                    <a:pt x="966562" y="165907"/>
                  </a:cubicBezTo>
                  <a:cubicBezTo>
                    <a:pt x="910304" y="210741"/>
                    <a:pt x="877833" y="246835"/>
                    <a:pt x="821575" y="291671"/>
                  </a:cubicBezTo>
                  <a:cubicBezTo>
                    <a:pt x="799070" y="309889"/>
                    <a:pt x="806855" y="308502"/>
                    <a:pt x="818242" y="304146"/>
                  </a:cubicBezTo>
                  <a:lnTo>
                    <a:pt x="824030" y="301801"/>
                  </a:lnTo>
                  <a:lnTo>
                    <a:pt x="830191" y="296872"/>
                  </a:lnTo>
                  <a:cubicBezTo>
                    <a:pt x="859693" y="273255"/>
                    <a:pt x="891280" y="248171"/>
                    <a:pt x="908526" y="238712"/>
                  </a:cubicBezTo>
                  <a:cubicBezTo>
                    <a:pt x="936119" y="223576"/>
                    <a:pt x="938688" y="231009"/>
                    <a:pt x="948444" y="243299"/>
                  </a:cubicBezTo>
                  <a:cubicBezTo>
                    <a:pt x="958200" y="255589"/>
                    <a:pt x="956145" y="273462"/>
                    <a:pt x="943855" y="283218"/>
                  </a:cubicBezTo>
                  <a:cubicBezTo>
                    <a:pt x="929691" y="300047"/>
                    <a:pt x="884232" y="332494"/>
                    <a:pt x="863136" y="348342"/>
                  </a:cubicBezTo>
                  <a:cubicBezTo>
                    <a:pt x="842040" y="364189"/>
                    <a:pt x="832094" y="375641"/>
                    <a:pt x="817278" y="378305"/>
                  </a:cubicBezTo>
                  <a:lnTo>
                    <a:pt x="814780" y="379576"/>
                  </a:lnTo>
                  <a:lnTo>
                    <a:pt x="810574" y="382319"/>
                  </a:lnTo>
                  <a:cubicBezTo>
                    <a:pt x="761352" y="414676"/>
                    <a:pt x="775069" y="409399"/>
                    <a:pt x="749973" y="423501"/>
                  </a:cubicBezTo>
                  <a:cubicBezTo>
                    <a:pt x="719086" y="440858"/>
                    <a:pt x="699610" y="458388"/>
                    <a:pt x="670631" y="457344"/>
                  </a:cubicBezTo>
                  <a:lnTo>
                    <a:pt x="628565" y="448617"/>
                  </a:lnTo>
                  <a:lnTo>
                    <a:pt x="624642" y="456078"/>
                  </a:lnTo>
                  <a:cubicBezTo>
                    <a:pt x="597909" y="498155"/>
                    <a:pt x="521850" y="582604"/>
                    <a:pt x="426470" y="674023"/>
                  </a:cubicBezTo>
                  <a:cubicBezTo>
                    <a:pt x="299299" y="795914"/>
                    <a:pt x="185963" y="884016"/>
                    <a:pt x="173316" y="870821"/>
                  </a:cubicBezTo>
                  <a:lnTo>
                    <a:pt x="171003" y="868408"/>
                  </a:lnTo>
                  <a:lnTo>
                    <a:pt x="34129" y="868408"/>
                  </a:lnTo>
                  <a:cubicBezTo>
                    <a:pt x="15282" y="868408"/>
                    <a:pt x="0" y="700747"/>
                    <a:pt x="0" y="493901"/>
                  </a:cubicBezTo>
                  <a:cubicBezTo>
                    <a:pt x="0" y="287055"/>
                    <a:pt x="15282" y="119394"/>
                    <a:pt x="34129" y="119394"/>
                  </a:cubicBezTo>
                  <a:lnTo>
                    <a:pt x="178009" y="119394"/>
                  </a:lnTo>
                  <a:cubicBezTo>
                    <a:pt x="196856" y="119394"/>
                    <a:pt x="212138" y="287055"/>
                    <a:pt x="212138" y="493901"/>
                  </a:cubicBezTo>
                  <a:lnTo>
                    <a:pt x="210197" y="599380"/>
                  </a:lnTo>
                  <a:lnTo>
                    <a:pt x="284115" y="525499"/>
                  </a:lnTo>
                  <a:cubicBezTo>
                    <a:pt x="379493" y="434080"/>
                    <a:pt x="467090" y="361669"/>
                    <a:pt x="510262" y="336742"/>
                  </a:cubicBezTo>
                  <a:lnTo>
                    <a:pt x="512320" y="335770"/>
                  </a:lnTo>
                  <a:lnTo>
                    <a:pt x="511936" y="335211"/>
                  </a:lnTo>
                  <a:cubicBezTo>
                    <a:pt x="492898" y="296201"/>
                    <a:pt x="497341" y="256382"/>
                    <a:pt x="528156" y="206729"/>
                  </a:cubicBezTo>
                  <a:cubicBezTo>
                    <a:pt x="557695" y="142644"/>
                    <a:pt x="556398" y="150539"/>
                    <a:pt x="555621" y="123388"/>
                  </a:cubicBezTo>
                  <a:cubicBezTo>
                    <a:pt x="544928" y="98266"/>
                    <a:pt x="530676" y="69602"/>
                    <a:pt x="530007" y="54194"/>
                  </a:cubicBezTo>
                  <a:lnTo>
                    <a:pt x="530103" y="51496"/>
                  </a:lnTo>
                  <a:lnTo>
                    <a:pt x="529687" y="47333"/>
                  </a:lnTo>
                  <a:cubicBezTo>
                    <a:pt x="529662" y="39106"/>
                    <a:pt x="532169" y="32120"/>
                    <a:pt x="537432" y="27564"/>
                  </a:cubicBezTo>
                  <a:cubicBezTo>
                    <a:pt x="551470" y="15415"/>
                    <a:pt x="579798" y="25150"/>
                    <a:pt x="600705" y="49307"/>
                  </a:cubicBezTo>
                  <a:cubicBezTo>
                    <a:pt x="607238" y="56855"/>
                    <a:pt x="612273" y="64920"/>
                    <a:pt x="615680" y="72812"/>
                  </a:cubicBezTo>
                  <a:lnTo>
                    <a:pt x="618946" y="82609"/>
                  </a:lnTo>
                  <a:lnTo>
                    <a:pt x="619132" y="84159"/>
                  </a:lnTo>
                  <a:cubicBezTo>
                    <a:pt x="620102" y="98938"/>
                    <a:pt x="618581" y="112630"/>
                    <a:pt x="614698" y="122712"/>
                  </a:cubicBezTo>
                  <a:lnTo>
                    <a:pt x="614987" y="122593"/>
                  </a:lnTo>
                  <a:lnTo>
                    <a:pt x="614002" y="127552"/>
                  </a:lnTo>
                  <a:cubicBezTo>
                    <a:pt x="613476" y="135214"/>
                    <a:pt x="615868" y="142716"/>
                    <a:pt x="620471" y="148663"/>
                  </a:cubicBezTo>
                  <a:lnTo>
                    <a:pt x="623009" y="151359"/>
                  </a:lnTo>
                  <a:lnTo>
                    <a:pt x="623025" y="152349"/>
                  </a:lnTo>
                  <a:lnTo>
                    <a:pt x="624018" y="152432"/>
                  </a:lnTo>
                  <a:lnTo>
                    <a:pt x="624613" y="153062"/>
                  </a:lnTo>
                  <a:cubicBezTo>
                    <a:pt x="627671" y="155740"/>
                    <a:pt x="631305" y="157871"/>
                    <a:pt x="635408" y="159243"/>
                  </a:cubicBezTo>
                  <a:lnTo>
                    <a:pt x="638892" y="159943"/>
                  </a:lnTo>
                  <a:lnTo>
                    <a:pt x="641177" y="161064"/>
                  </a:lnTo>
                  <a:cubicBezTo>
                    <a:pt x="647852" y="163494"/>
                    <a:pt x="656612" y="162785"/>
                    <a:pt x="664717" y="158508"/>
                  </a:cubicBezTo>
                  <a:cubicBezTo>
                    <a:pt x="666337" y="157654"/>
                    <a:pt x="667855" y="156696"/>
                    <a:pt x="669261" y="155656"/>
                  </a:cubicBezTo>
                  <a:lnTo>
                    <a:pt x="671431" y="153780"/>
                  </a:lnTo>
                  <a:lnTo>
                    <a:pt x="671523" y="153804"/>
                  </a:lnTo>
                  <a:lnTo>
                    <a:pt x="674725" y="150837"/>
                  </a:lnTo>
                  <a:cubicBezTo>
                    <a:pt x="727578" y="102748"/>
                    <a:pt x="782058" y="55202"/>
                    <a:pt x="833285" y="6571"/>
                  </a:cubicBezTo>
                  <a:cubicBezTo>
                    <a:pt x="840471" y="-250"/>
                    <a:pt x="850783" y="-1734"/>
                    <a:pt x="859327" y="1992"/>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2FC7E203-B6E2-471D-8D75-E29D723DFEAF}"/>
                </a:ext>
              </a:extLst>
            </p:cNvPr>
            <p:cNvGrpSpPr/>
            <p:nvPr/>
          </p:nvGrpSpPr>
          <p:grpSpPr>
            <a:xfrm flipH="1">
              <a:off x="5355364" y="9038153"/>
              <a:ext cx="384447" cy="1651647"/>
              <a:chOff x="8693479" y="9726083"/>
              <a:chExt cx="384447" cy="1651647"/>
            </a:xfrm>
          </p:grpSpPr>
          <p:sp>
            <p:nvSpPr>
              <p:cNvPr id="29" name="Flowchart: Terminator 28">
                <a:extLst>
                  <a:ext uri="{FF2B5EF4-FFF2-40B4-BE49-F238E27FC236}">
                    <a16:creationId xmlns:a16="http://schemas.microsoft.com/office/drawing/2014/main" id="{5EE93E8B-8F02-4F9B-AC00-F727FEC190C9}"/>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30" name="Flowchart: Terminator 1151">
                <a:extLst>
                  <a:ext uri="{FF2B5EF4-FFF2-40B4-BE49-F238E27FC236}">
                    <a16:creationId xmlns:a16="http://schemas.microsoft.com/office/drawing/2014/main" id="{BF927531-6216-489B-A1DE-00C168E873D3}"/>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38F19CD7-733C-4903-906A-DDE9B5AFE04D}"/>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7" name="Picture 26">
              <a:extLst>
                <a:ext uri="{FF2B5EF4-FFF2-40B4-BE49-F238E27FC236}">
                  <a16:creationId xmlns:a16="http://schemas.microsoft.com/office/drawing/2014/main" id="{4543960E-FCCF-442B-84C6-4CC3274E48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0954"/>
            <a:stretch/>
          </p:blipFill>
          <p:spPr bwMode="auto">
            <a:xfrm>
              <a:off x="4128392" y="7332083"/>
              <a:ext cx="1574476"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AA21EFA-907E-461C-AB5E-F065946C6A7B}"/>
                </a:ext>
              </a:extLst>
            </p:cNvPr>
            <p:cNvSpPr/>
            <p:nvPr/>
          </p:nvSpPr>
          <p:spPr>
            <a:xfrm>
              <a:off x="4468333" y="9403296"/>
              <a:ext cx="962705" cy="952932"/>
            </a:xfrm>
            <a:prstGeom prst="rect">
              <a:avLst/>
            </a:prstGeom>
            <a:solidFill>
              <a:srgbClr val="262626"/>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C4063867-8CBA-45A7-AF43-2837FCE89AC4}"/>
              </a:ext>
            </a:extLst>
          </p:cNvPr>
          <p:cNvGrpSpPr/>
          <p:nvPr/>
        </p:nvGrpSpPr>
        <p:grpSpPr>
          <a:xfrm>
            <a:off x="6982633" y="4012224"/>
            <a:ext cx="690780" cy="1846711"/>
            <a:chOff x="4757342" y="2137595"/>
            <a:chExt cx="1120006" cy="3349480"/>
          </a:xfrm>
        </p:grpSpPr>
        <p:sp>
          <p:nvSpPr>
            <p:cNvPr id="73" name="Flowchart: Terminator 72">
              <a:extLst>
                <a:ext uri="{FF2B5EF4-FFF2-40B4-BE49-F238E27FC236}">
                  <a16:creationId xmlns:a16="http://schemas.microsoft.com/office/drawing/2014/main" id="{CA16EFF9-8E15-47A0-B706-267E359CD03B}"/>
                </a:ext>
              </a:extLst>
            </p:cNvPr>
            <p:cNvSpPr/>
            <p:nvPr/>
          </p:nvSpPr>
          <p:spPr>
            <a:xfrm rot="1450036">
              <a:off x="4848165" y="3666498"/>
              <a:ext cx="133434" cy="537731"/>
            </a:xfrm>
            <a:prstGeom prst="flowChartTerminator">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4" name="Flowchart: Terminator 73">
              <a:extLst>
                <a:ext uri="{FF2B5EF4-FFF2-40B4-BE49-F238E27FC236}">
                  <a16:creationId xmlns:a16="http://schemas.microsoft.com/office/drawing/2014/main" id="{36910968-E56F-47CE-9CFF-E74B13394358}"/>
                </a:ext>
              </a:extLst>
            </p:cNvPr>
            <p:cNvSpPr/>
            <p:nvPr/>
          </p:nvSpPr>
          <p:spPr>
            <a:xfrm rot="21080183" flipH="1">
              <a:off x="5703126" y="3664696"/>
              <a:ext cx="137569" cy="515236"/>
            </a:xfrm>
            <a:prstGeom prst="flowChartTerminator">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75" name="Flowchart: Terminator 74">
              <a:extLst>
                <a:ext uri="{FF2B5EF4-FFF2-40B4-BE49-F238E27FC236}">
                  <a16:creationId xmlns:a16="http://schemas.microsoft.com/office/drawing/2014/main" id="{E9030BB8-7F67-4EE9-8F99-A88642A399BC}"/>
                </a:ext>
              </a:extLst>
            </p:cNvPr>
            <p:cNvSpPr/>
            <p:nvPr/>
          </p:nvSpPr>
          <p:spPr>
            <a:xfrm rot="2894190">
              <a:off x="5680068" y="4077779"/>
              <a:ext cx="106888" cy="287672"/>
            </a:xfrm>
            <a:prstGeom prst="flowChartTerminator">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6" name="Group 75">
              <a:extLst>
                <a:ext uri="{FF2B5EF4-FFF2-40B4-BE49-F238E27FC236}">
                  <a16:creationId xmlns:a16="http://schemas.microsoft.com/office/drawing/2014/main" id="{CB6FB0B7-2EE7-4DE4-8ECE-F5519C79FA82}"/>
                </a:ext>
              </a:extLst>
            </p:cNvPr>
            <p:cNvGrpSpPr/>
            <p:nvPr/>
          </p:nvGrpSpPr>
          <p:grpSpPr>
            <a:xfrm>
              <a:off x="5079312" y="5158981"/>
              <a:ext cx="228671" cy="304877"/>
              <a:chOff x="3312043" y="4084938"/>
              <a:chExt cx="189762" cy="211269"/>
            </a:xfrm>
            <a:solidFill>
              <a:srgbClr val="191919"/>
            </a:solidFill>
          </p:grpSpPr>
          <p:sp>
            <p:nvSpPr>
              <p:cNvPr id="108" name="Chord 107">
                <a:extLst>
                  <a:ext uri="{FF2B5EF4-FFF2-40B4-BE49-F238E27FC236}">
                    <a16:creationId xmlns:a16="http://schemas.microsoft.com/office/drawing/2014/main" id="{C395A11C-42D5-4590-9DF8-CD6F0736FF31}"/>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9" name="Chord 108">
                <a:extLst>
                  <a:ext uri="{FF2B5EF4-FFF2-40B4-BE49-F238E27FC236}">
                    <a16:creationId xmlns:a16="http://schemas.microsoft.com/office/drawing/2014/main" id="{3FC59E01-067E-4724-BD4B-6B7F828BD887}"/>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10" name="Chord 109">
                <a:extLst>
                  <a:ext uri="{FF2B5EF4-FFF2-40B4-BE49-F238E27FC236}">
                    <a16:creationId xmlns:a16="http://schemas.microsoft.com/office/drawing/2014/main" id="{2196B6D4-2492-47AA-91D0-2DE91545BD60}"/>
                  </a:ext>
                </a:extLst>
              </p:cNvPr>
              <p:cNvSpPr/>
              <p:nvPr/>
            </p:nvSpPr>
            <p:spPr>
              <a:xfrm rot="17516835">
                <a:off x="3322123" y="4115676"/>
                <a:ext cx="172341" cy="154797"/>
              </a:xfrm>
              <a:prstGeom prst="chord">
                <a:avLst/>
              </a:prstGeom>
              <a:grpFill/>
              <a:ln w="25400" cap="flat" cmpd="sng" algn="ctr">
                <a:solidFill>
                  <a:srgbClr val="C48648"/>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7" name="Flowchart: Manual Operation 26">
              <a:extLst>
                <a:ext uri="{FF2B5EF4-FFF2-40B4-BE49-F238E27FC236}">
                  <a16:creationId xmlns:a16="http://schemas.microsoft.com/office/drawing/2014/main" id="{7E0F7E68-8612-4E33-9415-9A98AFA59ADB}"/>
                </a:ext>
              </a:extLst>
            </p:cNvPr>
            <p:cNvSpPr/>
            <p:nvPr/>
          </p:nvSpPr>
          <p:spPr>
            <a:xfrm rot="230863" flipV="1">
              <a:off x="5076140" y="4339620"/>
              <a:ext cx="286941" cy="96261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78" name="Group 77">
              <a:extLst>
                <a:ext uri="{FF2B5EF4-FFF2-40B4-BE49-F238E27FC236}">
                  <a16:creationId xmlns:a16="http://schemas.microsoft.com/office/drawing/2014/main" id="{E8713CC0-5548-4F72-B0FE-EAF6A85A9A06}"/>
                </a:ext>
              </a:extLst>
            </p:cNvPr>
            <p:cNvGrpSpPr/>
            <p:nvPr/>
          </p:nvGrpSpPr>
          <p:grpSpPr>
            <a:xfrm>
              <a:off x="5447917" y="5182198"/>
              <a:ext cx="228671" cy="304877"/>
              <a:chOff x="3312043" y="4084938"/>
              <a:chExt cx="189762" cy="211269"/>
            </a:xfrm>
            <a:solidFill>
              <a:srgbClr val="191919"/>
            </a:solidFill>
          </p:grpSpPr>
          <p:sp>
            <p:nvSpPr>
              <p:cNvPr id="106" name="Chord 105">
                <a:extLst>
                  <a:ext uri="{FF2B5EF4-FFF2-40B4-BE49-F238E27FC236}">
                    <a16:creationId xmlns:a16="http://schemas.microsoft.com/office/drawing/2014/main" id="{6F8FBD7C-DA18-409B-B374-CBA7F51C9F42}"/>
                  </a:ext>
                </a:extLst>
              </p:cNvPr>
              <p:cNvSpPr/>
              <p:nvPr/>
            </p:nvSpPr>
            <p:spPr>
              <a:xfrm rot="17516835">
                <a:off x="3301289" y="4095692"/>
                <a:ext cx="211269" cy="189762"/>
              </a:xfrm>
              <a:prstGeom prst="chord">
                <a:avLst/>
              </a:prstGeom>
              <a:grpFill/>
              <a:ln w="3175" cap="flat" cmpd="sng" algn="ctr">
                <a:solidFill>
                  <a:srgbClr val="C48648"/>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7" name="Chord 106">
                <a:extLst>
                  <a:ext uri="{FF2B5EF4-FFF2-40B4-BE49-F238E27FC236}">
                    <a16:creationId xmlns:a16="http://schemas.microsoft.com/office/drawing/2014/main" id="{A703076B-6F7C-4879-A6CE-BCE675769BC5}"/>
                  </a:ext>
                </a:extLst>
              </p:cNvPr>
              <p:cNvSpPr/>
              <p:nvPr/>
            </p:nvSpPr>
            <p:spPr>
              <a:xfrm rot="17516835">
                <a:off x="3322124" y="4115676"/>
                <a:ext cx="172341" cy="154797"/>
              </a:xfrm>
              <a:prstGeom prst="chord">
                <a:avLst/>
              </a:prstGeom>
              <a:grpFill/>
              <a:ln w="25400" cap="flat" cmpd="sng" algn="ctr">
                <a:solidFill>
                  <a:srgbClr val="C48648"/>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Flowchart: Manual Operation 26">
              <a:extLst>
                <a:ext uri="{FF2B5EF4-FFF2-40B4-BE49-F238E27FC236}">
                  <a16:creationId xmlns:a16="http://schemas.microsoft.com/office/drawing/2014/main" id="{B73B996B-B7A2-42E9-B811-9B57C7E00283}"/>
                </a:ext>
              </a:extLst>
            </p:cNvPr>
            <p:cNvSpPr/>
            <p:nvPr/>
          </p:nvSpPr>
          <p:spPr>
            <a:xfrm rot="21326916" flipV="1">
              <a:off x="5371868" y="4351996"/>
              <a:ext cx="286941" cy="94602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0" name="Rectangle: Single Corner Snipped 29">
              <a:extLst>
                <a:ext uri="{FF2B5EF4-FFF2-40B4-BE49-F238E27FC236}">
                  <a16:creationId xmlns:a16="http://schemas.microsoft.com/office/drawing/2014/main" id="{5955028C-41E5-4DBF-98FA-95630BAB97ED}"/>
                </a:ext>
              </a:extLst>
            </p:cNvPr>
            <p:cNvSpPr/>
            <p:nvPr/>
          </p:nvSpPr>
          <p:spPr>
            <a:xfrm flipH="1">
              <a:off x="5063817" y="3434180"/>
              <a:ext cx="584162" cy="928813"/>
            </a:xfrm>
            <a:prstGeom prst="snip1Rect">
              <a:avLst/>
            </a:prstGeom>
            <a:solidFill>
              <a:srgbClr val="00B05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637A588B-B2E2-45CB-8910-1684CC83B429}"/>
                </a:ext>
              </a:extLst>
            </p:cNvPr>
            <p:cNvSpPr/>
            <p:nvPr/>
          </p:nvSpPr>
          <p:spPr>
            <a:xfrm>
              <a:off x="4916742" y="2686782"/>
              <a:ext cx="127751" cy="309865"/>
            </a:xfrm>
            <a:prstGeom prst="ellipse">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9C966E55-2886-466C-9DF2-600940E82876}"/>
                </a:ext>
              </a:extLst>
            </p:cNvPr>
            <p:cNvSpPr/>
            <p:nvPr/>
          </p:nvSpPr>
          <p:spPr>
            <a:xfrm>
              <a:off x="5713215" y="2677220"/>
              <a:ext cx="127751" cy="309865"/>
            </a:xfrm>
            <a:prstGeom prst="ellipse">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3" name="Flowchart: Off-page Connector 82">
              <a:extLst>
                <a:ext uri="{FF2B5EF4-FFF2-40B4-BE49-F238E27FC236}">
                  <a16:creationId xmlns:a16="http://schemas.microsoft.com/office/drawing/2014/main" id="{B5EACE08-11B8-4342-84C3-0895F9DDD5F3}"/>
                </a:ext>
              </a:extLst>
            </p:cNvPr>
            <p:cNvSpPr/>
            <p:nvPr/>
          </p:nvSpPr>
          <p:spPr>
            <a:xfrm>
              <a:off x="5266068" y="3215675"/>
              <a:ext cx="229563" cy="329887"/>
            </a:xfrm>
            <a:prstGeom prst="flowChartOffpageConnector">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4" name="Oval 83">
              <a:extLst>
                <a:ext uri="{FF2B5EF4-FFF2-40B4-BE49-F238E27FC236}">
                  <a16:creationId xmlns:a16="http://schemas.microsoft.com/office/drawing/2014/main" id="{AC17A491-992D-4CA8-8491-9A11F6C4A0BD}"/>
                </a:ext>
              </a:extLst>
            </p:cNvPr>
            <p:cNvSpPr/>
            <p:nvPr/>
          </p:nvSpPr>
          <p:spPr>
            <a:xfrm>
              <a:off x="4972633" y="2226014"/>
              <a:ext cx="798471" cy="1099622"/>
            </a:xfrm>
            <a:prstGeom prst="ellipse">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5" name="Flowchart: Delay 84">
              <a:extLst>
                <a:ext uri="{FF2B5EF4-FFF2-40B4-BE49-F238E27FC236}">
                  <a16:creationId xmlns:a16="http://schemas.microsoft.com/office/drawing/2014/main" id="{CFBF30B1-18CD-40E6-B6BB-97FD30FF31EB}"/>
                </a:ext>
              </a:extLst>
            </p:cNvPr>
            <p:cNvSpPr/>
            <p:nvPr/>
          </p:nvSpPr>
          <p:spPr>
            <a:xfrm rot="2022916" flipH="1">
              <a:off x="4924698" y="3407287"/>
              <a:ext cx="221575" cy="496649"/>
            </a:xfrm>
            <a:prstGeom prst="flowChartDelay">
              <a:avLst/>
            </a:prstGeom>
            <a:solidFill>
              <a:srgbClr val="00B05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86" name="Isosceles Triangle 85">
              <a:extLst>
                <a:ext uri="{FF2B5EF4-FFF2-40B4-BE49-F238E27FC236}">
                  <a16:creationId xmlns:a16="http://schemas.microsoft.com/office/drawing/2014/main" id="{DE8D03B5-2B1E-496B-B727-C827EB05FBC0}"/>
                </a:ext>
              </a:extLst>
            </p:cNvPr>
            <p:cNvSpPr/>
            <p:nvPr/>
          </p:nvSpPr>
          <p:spPr>
            <a:xfrm rot="10800000">
              <a:off x="5255921" y="3067186"/>
              <a:ext cx="269470" cy="144746"/>
            </a:xfrm>
            <a:prstGeom prst="triangle">
              <a:avLst/>
            </a:prstGeom>
            <a:solidFill>
              <a:sysClr val="window" lastClr="FFFFFF"/>
            </a:solidFill>
            <a:ln w="19050" cap="flat" cmpd="sng" algn="ctr">
              <a:solidFill>
                <a:srgbClr val="C48648"/>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1D59B0B7-0758-4780-8DAD-DAEFEEF494C5}"/>
                </a:ext>
              </a:extLst>
            </p:cNvPr>
            <p:cNvSpPr/>
            <p:nvPr/>
          </p:nvSpPr>
          <p:spPr>
            <a:xfrm rot="21284756">
              <a:off x="5112916" y="2717655"/>
              <a:ext cx="175636" cy="274076"/>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8" name="Oval 87">
              <a:extLst>
                <a:ext uri="{FF2B5EF4-FFF2-40B4-BE49-F238E27FC236}">
                  <a16:creationId xmlns:a16="http://schemas.microsoft.com/office/drawing/2014/main" id="{D0148508-DD0E-4C6C-8FDC-70D0DCC13C0B}"/>
                </a:ext>
              </a:extLst>
            </p:cNvPr>
            <p:cNvSpPr/>
            <p:nvPr/>
          </p:nvSpPr>
          <p:spPr>
            <a:xfrm>
              <a:off x="5168235"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5C98B774-EDC9-4C3A-93CE-68A0DC25FF3A}"/>
                </a:ext>
              </a:extLst>
            </p:cNvPr>
            <p:cNvSpPr/>
            <p:nvPr/>
          </p:nvSpPr>
          <p:spPr>
            <a:xfrm rot="315244" flipH="1">
              <a:off x="5477852" y="2707714"/>
              <a:ext cx="175636" cy="274076"/>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0E10E1A8-197F-4E08-82AF-9514665A40AE}"/>
                </a:ext>
              </a:extLst>
            </p:cNvPr>
            <p:cNvSpPr/>
            <p:nvPr/>
          </p:nvSpPr>
          <p:spPr>
            <a:xfrm>
              <a:off x="5531782" y="2784296"/>
              <a:ext cx="55093" cy="101492"/>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1" name="Flowchart: Terminator 90">
              <a:extLst>
                <a:ext uri="{FF2B5EF4-FFF2-40B4-BE49-F238E27FC236}">
                  <a16:creationId xmlns:a16="http://schemas.microsoft.com/office/drawing/2014/main" id="{54340D3D-CC36-4714-A64A-DB639C2A56B9}"/>
                </a:ext>
              </a:extLst>
            </p:cNvPr>
            <p:cNvSpPr/>
            <p:nvPr/>
          </p:nvSpPr>
          <p:spPr>
            <a:xfrm rot="21216315">
              <a:off x="5100384" y="2638178"/>
              <a:ext cx="165684" cy="65976"/>
            </a:xfrm>
            <a:prstGeom prst="flowChartTerminator">
              <a:avLst/>
            </a:prstGeom>
            <a:solidFill>
              <a:srgbClr val="191919"/>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2" name="Flowchart: Terminator 91">
              <a:extLst>
                <a:ext uri="{FF2B5EF4-FFF2-40B4-BE49-F238E27FC236}">
                  <a16:creationId xmlns:a16="http://schemas.microsoft.com/office/drawing/2014/main" id="{68B4EACE-D56D-43D0-82F8-C33459BE5871}"/>
                </a:ext>
              </a:extLst>
            </p:cNvPr>
            <p:cNvSpPr/>
            <p:nvPr/>
          </p:nvSpPr>
          <p:spPr>
            <a:xfrm rot="174846">
              <a:off x="5500283" y="2643602"/>
              <a:ext cx="165684" cy="65976"/>
            </a:xfrm>
            <a:prstGeom prst="flowChartTerminator">
              <a:avLst/>
            </a:prstGeom>
            <a:solidFill>
              <a:srgbClr val="191919"/>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3" name="Moon 92">
              <a:extLst>
                <a:ext uri="{FF2B5EF4-FFF2-40B4-BE49-F238E27FC236}">
                  <a16:creationId xmlns:a16="http://schemas.microsoft.com/office/drawing/2014/main" id="{EA3D92F9-4610-423A-9C90-BF7C705E3FAE}"/>
                </a:ext>
              </a:extLst>
            </p:cNvPr>
            <p:cNvSpPr/>
            <p:nvPr/>
          </p:nvSpPr>
          <p:spPr>
            <a:xfrm rot="5400000">
              <a:off x="5115356" y="1983991"/>
              <a:ext cx="513024" cy="820232"/>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4" name="Moon 93">
              <a:extLst>
                <a:ext uri="{FF2B5EF4-FFF2-40B4-BE49-F238E27FC236}">
                  <a16:creationId xmlns:a16="http://schemas.microsoft.com/office/drawing/2014/main" id="{25DA105B-DF8D-4303-938A-EE8EFDCA0637}"/>
                </a:ext>
              </a:extLst>
            </p:cNvPr>
            <p:cNvSpPr/>
            <p:nvPr/>
          </p:nvSpPr>
          <p:spPr>
            <a:xfrm rot="5400000">
              <a:off x="5141019" y="2057628"/>
              <a:ext cx="463450" cy="800223"/>
            </a:xfrm>
            <a:prstGeom prst="moon">
              <a:avLst>
                <a:gd name="adj" fmla="val 52142"/>
              </a:avLst>
            </a:prstGeom>
            <a:solidFill>
              <a:srgbClr val="191919"/>
            </a:solidFill>
            <a:ln w="31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5" name="Oval 94">
              <a:extLst>
                <a:ext uri="{FF2B5EF4-FFF2-40B4-BE49-F238E27FC236}">
                  <a16:creationId xmlns:a16="http://schemas.microsoft.com/office/drawing/2014/main" id="{932E2032-7CD4-479A-A9E6-CC86426CCD2E}"/>
                </a:ext>
              </a:extLst>
            </p:cNvPr>
            <p:cNvSpPr/>
            <p:nvPr/>
          </p:nvSpPr>
          <p:spPr>
            <a:xfrm>
              <a:off x="5220237" y="2177348"/>
              <a:ext cx="316885" cy="77534"/>
            </a:xfrm>
            <a:prstGeom prst="ellipse">
              <a:avLst/>
            </a:prstGeom>
            <a:solidFill>
              <a:srgbClr val="191919"/>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96" name="Right Triangle 95">
              <a:extLst>
                <a:ext uri="{FF2B5EF4-FFF2-40B4-BE49-F238E27FC236}">
                  <a16:creationId xmlns:a16="http://schemas.microsoft.com/office/drawing/2014/main" id="{E597E2D1-F2B3-4D5E-9C26-3D49D684F844}"/>
                </a:ext>
              </a:extLst>
            </p:cNvPr>
            <p:cNvSpPr/>
            <p:nvPr/>
          </p:nvSpPr>
          <p:spPr>
            <a:xfrm rot="8699319">
              <a:off x="5153787" y="3403797"/>
              <a:ext cx="171458" cy="220576"/>
            </a:xfrm>
            <a:prstGeom prst="rtTriangle">
              <a:avLst/>
            </a:prstGeom>
            <a:solidFill>
              <a:srgbClr val="00B05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7" name="Right Triangle 96">
              <a:extLst>
                <a:ext uri="{FF2B5EF4-FFF2-40B4-BE49-F238E27FC236}">
                  <a16:creationId xmlns:a16="http://schemas.microsoft.com/office/drawing/2014/main" id="{D8D3EF39-842C-4C90-89AA-4E39C8B44D53}"/>
                </a:ext>
              </a:extLst>
            </p:cNvPr>
            <p:cNvSpPr/>
            <p:nvPr/>
          </p:nvSpPr>
          <p:spPr>
            <a:xfrm rot="12900681" flipH="1">
              <a:off x="5441834" y="3403797"/>
              <a:ext cx="171458" cy="220576"/>
            </a:xfrm>
            <a:prstGeom prst="rtTriangle">
              <a:avLst/>
            </a:prstGeom>
            <a:solidFill>
              <a:srgbClr val="00B05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8" name="Flowchart: Terminator 97">
              <a:extLst>
                <a:ext uri="{FF2B5EF4-FFF2-40B4-BE49-F238E27FC236}">
                  <a16:creationId xmlns:a16="http://schemas.microsoft.com/office/drawing/2014/main" id="{F9132953-1827-4598-B205-B9BA0708F99F}"/>
                </a:ext>
              </a:extLst>
            </p:cNvPr>
            <p:cNvSpPr/>
            <p:nvPr/>
          </p:nvSpPr>
          <p:spPr>
            <a:xfrm rot="18655420" flipH="1">
              <a:off x="4847734" y="4081320"/>
              <a:ext cx="106888" cy="287672"/>
            </a:xfrm>
            <a:prstGeom prst="flowChartTerminator">
              <a:avLst/>
            </a:prstGeom>
            <a:solidFill>
              <a:srgbClr val="B6793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99" name="Flowchart: Connector 98">
              <a:extLst>
                <a:ext uri="{FF2B5EF4-FFF2-40B4-BE49-F238E27FC236}">
                  <a16:creationId xmlns:a16="http://schemas.microsoft.com/office/drawing/2014/main" id="{4033D646-A700-403F-9DA7-1B804A19F0C6}"/>
                </a:ext>
              </a:extLst>
            </p:cNvPr>
            <p:cNvSpPr/>
            <p:nvPr/>
          </p:nvSpPr>
          <p:spPr>
            <a:xfrm>
              <a:off x="5345196" y="3594227"/>
              <a:ext cx="55093" cy="6597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0" name="Flowchart: Connector 99">
              <a:extLst>
                <a:ext uri="{FF2B5EF4-FFF2-40B4-BE49-F238E27FC236}">
                  <a16:creationId xmlns:a16="http://schemas.microsoft.com/office/drawing/2014/main" id="{85102CA4-2C55-47BD-A67C-94063D0C6250}"/>
                </a:ext>
              </a:extLst>
            </p:cNvPr>
            <p:cNvSpPr/>
            <p:nvPr/>
          </p:nvSpPr>
          <p:spPr>
            <a:xfrm>
              <a:off x="5345196" y="3689793"/>
              <a:ext cx="55093" cy="6597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1" name="Freeform: Shape 204">
              <a:extLst>
                <a:ext uri="{FF2B5EF4-FFF2-40B4-BE49-F238E27FC236}">
                  <a16:creationId xmlns:a16="http://schemas.microsoft.com/office/drawing/2014/main" id="{89C17F06-5CB7-4798-8C2D-98678224B0D3}"/>
                </a:ext>
              </a:extLst>
            </p:cNvPr>
            <p:cNvSpPr/>
            <p:nvPr/>
          </p:nvSpPr>
          <p:spPr>
            <a:xfrm rot="16200000">
              <a:off x="4918579" y="4277240"/>
              <a:ext cx="207357" cy="18182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B6793C"/>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2" name="Flowchart: Delay 101">
              <a:extLst>
                <a:ext uri="{FF2B5EF4-FFF2-40B4-BE49-F238E27FC236}">
                  <a16:creationId xmlns:a16="http://schemas.microsoft.com/office/drawing/2014/main" id="{BBC45C16-21F2-4C24-AF2B-EC616CB1400F}"/>
                </a:ext>
              </a:extLst>
            </p:cNvPr>
            <p:cNvSpPr/>
            <p:nvPr/>
          </p:nvSpPr>
          <p:spPr>
            <a:xfrm rot="19976169">
              <a:off x="5575358" y="3394920"/>
              <a:ext cx="221575" cy="496649"/>
            </a:xfrm>
            <a:prstGeom prst="flowChartDelay">
              <a:avLst/>
            </a:prstGeom>
            <a:solidFill>
              <a:srgbClr val="00B05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03" name="Group 102">
              <a:extLst>
                <a:ext uri="{FF2B5EF4-FFF2-40B4-BE49-F238E27FC236}">
                  <a16:creationId xmlns:a16="http://schemas.microsoft.com/office/drawing/2014/main" id="{E9215CBF-F810-462F-A84F-10BDB5B79CD5}"/>
                </a:ext>
              </a:extLst>
            </p:cNvPr>
            <p:cNvGrpSpPr/>
            <p:nvPr/>
          </p:nvGrpSpPr>
          <p:grpSpPr>
            <a:xfrm>
              <a:off x="5449853" y="3526687"/>
              <a:ext cx="224801" cy="395195"/>
              <a:chOff x="859632" y="2338402"/>
              <a:chExt cx="571500" cy="788345"/>
            </a:xfrm>
          </p:grpSpPr>
          <p:sp>
            <p:nvSpPr>
              <p:cNvPr id="104" name="Rectangle 103">
                <a:extLst>
                  <a:ext uri="{FF2B5EF4-FFF2-40B4-BE49-F238E27FC236}">
                    <a16:creationId xmlns:a16="http://schemas.microsoft.com/office/drawing/2014/main" id="{CE168A31-3F21-4162-916E-5A8A5E4529DA}"/>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105" name="Picture 104">
                <a:extLst>
                  <a:ext uri="{FF2B5EF4-FFF2-40B4-BE49-F238E27FC236}">
                    <a16:creationId xmlns:a16="http://schemas.microsoft.com/office/drawing/2014/main" id="{B6B8411D-85CD-4F85-A36C-BC24F3D64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59" name="Freeform: Shape 36">
            <a:extLst>
              <a:ext uri="{FF2B5EF4-FFF2-40B4-BE49-F238E27FC236}">
                <a16:creationId xmlns:a16="http://schemas.microsoft.com/office/drawing/2014/main" id="{BAA8A085-7F18-4669-A491-C999973FC0DB}"/>
              </a:ext>
            </a:extLst>
          </p:cNvPr>
          <p:cNvSpPr/>
          <p:nvPr/>
        </p:nvSpPr>
        <p:spPr>
          <a:xfrm flipH="1">
            <a:off x="-1" y="1188847"/>
            <a:ext cx="6008113"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323"/>
                </a:solidFill>
                <a:effectLst/>
                <a:uLnTx/>
                <a:uFillTx/>
                <a:latin typeface="Calibri"/>
                <a:ea typeface="+mn-ea"/>
                <a:cs typeface="+mn-cs"/>
              </a:rPr>
              <a:t>Continue The Loop</a:t>
            </a:r>
          </a:p>
        </p:txBody>
      </p:sp>
      <p:sp>
        <p:nvSpPr>
          <p:cNvPr id="60" name="Rectangle 59">
            <a:extLst>
              <a:ext uri="{FF2B5EF4-FFF2-40B4-BE49-F238E27FC236}">
                <a16:creationId xmlns:a16="http://schemas.microsoft.com/office/drawing/2014/main" id="{A99F61BB-8E2B-4336-A62F-582B3F6D953A}"/>
              </a:ext>
            </a:extLst>
          </p:cNvPr>
          <p:cNvSpPr/>
          <p:nvPr/>
        </p:nvSpPr>
        <p:spPr>
          <a:xfrm>
            <a:off x="1524003" y="3179"/>
            <a:ext cx="9144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Shape 36">
            <a:extLst>
              <a:ext uri="{FF2B5EF4-FFF2-40B4-BE49-F238E27FC236}">
                <a16:creationId xmlns:a16="http://schemas.microsoft.com/office/drawing/2014/main" id="{597DD192-1EB8-4069-8D8A-DB1A8B7B917E}"/>
              </a:ext>
            </a:extLst>
          </p:cNvPr>
          <p:cNvSpPr/>
          <p:nvPr/>
        </p:nvSpPr>
        <p:spPr>
          <a:xfrm>
            <a:off x="4378780"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rgbClr val="CBB9E1"/>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Workplace Culture</a:t>
            </a:r>
          </a:p>
        </p:txBody>
      </p:sp>
      <p:pic>
        <p:nvPicPr>
          <p:cNvPr id="62" name="Picture 61">
            <a:extLst>
              <a:ext uri="{FF2B5EF4-FFF2-40B4-BE49-F238E27FC236}">
                <a16:creationId xmlns:a16="http://schemas.microsoft.com/office/drawing/2014/main" id="{96BC9AC0-584A-40A1-BC8D-CAA45D6E3B48}"/>
              </a:ext>
            </a:extLst>
          </p:cNvPr>
          <p:cNvPicPr>
            <a:picLocks noChangeAspect="1"/>
          </p:cNvPicPr>
          <p:nvPr/>
        </p:nvPicPr>
        <p:blipFill rotWithShape="1">
          <a:blip r:embed="rId8"/>
          <a:srcRect r="79017"/>
          <a:stretch/>
        </p:blipFill>
        <p:spPr>
          <a:xfrm>
            <a:off x="4082960" y="-17697"/>
            <a:ext cx="1326585" cy="1011228"/>
          </a:xfrm>
          <a:prstGeom prst="rect">
            <a:avLst/>
          </a:prstGeom>
        </p:spPr>
      </p:pic>
      <p:sp>
        <p:nvSpPr>
          <p:cNvPr id="63" name="Title 1">
            <a:extLst>
              <a:ext uri="{FF2B5EF4-FFF2-40B4-BE49-F238E27FC236}">
                <a16:creationId xmlns:a16="http://schemas.microsoft.com/office/drawing/2014/main" id="{5728E3A7-4F63-426C-806A-752B4BF0BBBF}"/>
              </a:ext>
            </a:extLst>
          </p:cNvPr>
          <p:cNvSpPr txBox="1">
            <a:spLocks/>
          </p:cNvSpPr>
          <p:nvPr/>
        </p:nvSpPr>
        <p:spPr>
          <a:xfrm>
            <a:off x="8951318" y="-7754"/>
            <a:ext cx="1737360" cy="946740"/>
          </a:xfrm>
          <a:prstGeom prst="rect">
            <a:avLst/>
          </a:prstGeom>
          <a:effectLst>
            <a:glow rad="228600">
              <a:schemeClr val="accent6">
                <a:satMod val="175000"/>
                <a:alpha val="40000"/>
              </a:schemeClr>
            </a:glow>
            <a:softEdge rad="368300"/>
          </a:effectLst>
        </p:spPr>
        <p:txBody>
          <a:bodyPr vert="horz" lIns="91440" tIns="45720" rIns="91440" bIns="45720" rtlCol="0" anchor="ctr">
            <a:no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0" marR="0" lvl="0" indent="0" algn="l" defTabSz="342891"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j-ea"/>
                <a:cs typeface="+mj-cs"/>
              </a:rPr>
              <a:t>Skills</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pic>
        <p:nvPicPr>
          <p:cNvPr id="64" name="Picture 63">
            <a:extLst>
              <a:ext uri="{FF2B5EF4-FFF2-40B4-BE49-F238E27FC236}">
                <a16:creationId xmlns:a16="http://schemas.microsoft.com/office/drawing/2014/main" id="{834181CD-74C9-4BB6-8D77-8F1075FA3A2B}"/>
              </a:ext>
            </a:extLst>
          </p:cNvPr>
          <p:cNvPicPr>
            <a:picLocks noChangeAspect="1"/>
          </p:cNvPicPr>
          <p:nvPr/>
        </p:nvPicPr>
        <p:blipFill rotWithShape="1">
          <a:blip r:embed="rId8"/>
          <a:srcRect r="79017"/>
          <a:stretch/>
        </p:blipFill>
        <p:spPr>
          <a:xfrm flipV="1">
            <a:off x="7862893" y="-5976"/>
            <a:ext cx="1326585" cy="944962"/>
          </a:xfrm>
          <a:prstGeom prst="rect">
            <a:avLst/>
          </a:prstGeom>
        </p:spPr>
      </p:pic>
      <p:sp>
        <p:nvSpPr>
          <p:cNvPr id="65" name="Rectangle 64">
            <a:extLst>
              <a:ext uri="{FF2B5EF4-FFF2-40B4-BE49-F238E27FC236}">
                <a16:creationId xmlns:a16="http://schemas.microsoft.com/office/drawing/2014/main" id="{B8B5ECD4-86E8-402F-9367-B62516528FD5}"/>
              </a:ext>
            </a:extLst>
          </p:cNvPr>
          <p:cNvSpPr/>
          <p:nvPr/>
        </p:nvSpPr>
        <p:spPr>
          <a:xfrm>
            <a:off x="0" y="3179"/>
            <a:ext cx="12192000" cy="914400"/>
          </a:xfrm>
          <a:prstGeom prst="rect">
            <a:avLst/>
          </a:prstGeom>
          <a:solidFill>
            <a:schemeClr val="bg2">
              <a:lumMod val="7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Shape 36">
            <a:extLst>
              <a:ext uri="{FF2B5EF4-FFF2-40B4-BE49-F238E27FC236}">
                <a16:creationId xmlns:a16="http://schemas.microsoft.com/office/drawing/2014/main" id="{BF7D40FB-CD99-4D7B-A730-97D10490C60A}"/>
              </a:ext>
            </a:extLst>
          </p:cNvPr>
          <p:cNvSpPr/>
          <p:nvPr/>
        </p:nvSpPr>
        <p:spPr>
          <a:xfrm>
            <a:off x="5896684" y="7979"/>
            <a:ext cx="6293757" cy="914400"/>
          </a:xfrm>
          <a:custGeom>
            <a:avLst/>
            <a:gdLst>
              <a:gd name="connsiteX0" fmla="*/ 0 w 7009495"/>
              <a:gd name="connsiteY0" fmla="*/ 0 h 1188190"/>
              <a:gd name="connsiteX1" fmla="*/ 7009495 w 7009495"/>
              <a:gd name="connsiteY1" fmla="*/ 0 h 1188190"/>
              <a:gd name="connsiteX2" fmla="*/ 7009495 w 7009495"/>
              <a:gd name="connsiteY2" fmla="*/ 1188190 h 1188190"/>
              <a:gd name="connsiteX3" fmla="*/ 923548 w 7009495"/>
              <a:gd name="connsiteY3" fmla="*/ 1188190 h 1188190"/>
            </a:gdLst>
            <a:ahLst/>
            <a:cxnLst>
              <a:cxn ang="0">
                <a:pos x="connsiteX0" y="connsiteY0"/>
              </a:cxn>
              <a:cxn ang="0">
                <a:pos x="connsiteX1" y="connsiteY1"/>
              </a:cxn>
              <a:cxn ang="0">
                <a:pos x="connsiteX2" y="connsiteY2"/>
              </a:cxn>
              <a:cxn ang="0">
                <a:pos x="connsiteX3" y="connsiteY3"/>
              </a:cxn>
            </a:cxnLst>
            <a:rect l="l" t="t" r="r" b="b"/>
            <a:pathLst>
              <a:path w="7009495" h="1188190">
                <a:moveTo>
                  <a:pt x="0" y="0"/>
                </a:moveTo>
                <a:lnTo>
                  <a:pt x="7009495" y="0"/>
                </a:lnTo>
                <a:lnTo>
                  <a:pt x="7009495" y="1188190"/>
                </a:lnTo>
                <a:lnTo>
                  <a:pt x="923548" y="1188190"/>
                </a:lnTo>
                <a:close/>
              </a:path>
            </a:pathLst>
          </a:custGeom>
          <a:solidFill>
            <a:schemeClr val="bg1">
              <a:lumMod val="85000"/>
            </a:schemeClr>
          </a:solidFill>
          <a:ln>
            <a:noFill/>
          </a:ln>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2323"/>
                </a:solidFill>
                <a:effectLst/>
                <a:uLnTx/>
                <a:uFillTx/>
                <a:latin typeface="Calibri"/>
                <a:ea typeface="+mn-ea"/>
                <a:cs typeface="+mn-cs"/>
              </a:rPr>
              <a:t>     Mentoring</a:t>
            </a:r>
          </a:p>
        </p:txBody>
      </p:sp>
      <p:pic>
        <p:nvPicPr>
          <p:cNvPr id="67" name="Picture 66">
            <a:extLst>
              <a:ext uri="{FF2B5EF4-FFF2-40B4-BE49-F238E27FC236}">
                <a16:creationId xmlns:a16="http://schemas.microsoft.com/office/drawing/2014/main" id="{E0AF5391-9C8C-4EE9-9D26-C20603C0C8D4}"/>
              </a:ext>
            </a:extLst>
          </p:cNvPr>
          <p:cNvPicPr>
            <a:picLocks noChangeAspect="1"/>
          </p:cNvPicPr>
          <p:nvPr/>
        </p:nvPicPr>
        <p:blipFill rotWithShape="1">
          <a:blip r:embed="rId8"/>
          <a:srcRect r="79017"/>
          <a:stretch/>
        </p:blipFill>
        <p:spPr>
          <a:xfrm>
            <a:off x="5600864" y="-17697"/>
            <a:ext cx="1326585" cy="1011228"/>
          </a:xfrm>
          <a:prstGeom prst="rect">
            <a:avLst/>
          </a:prstGeom>
        </p:spPr>
      </p:pic>
      <p:sp>
        <p:nvSpPr>
          <p:cNvPr id="53" name="Content Placeholder 2">
            <a:extLst>
              <a:ext uri="{FF2B5EF4-FFF2-40B4-BE49-F238E27FC236}">
                <a16:creationId xmlns:a16="http://schemas.microsoft.com/office/drawing/2014/main" id="{C0837452-C29A-4529-BD97-A68EB9966B5C}"/>
              </a:ext>
            </a:extLst>
          </p:cNvPr>
          <p:cNvSpPr txBox="1">
            <a:spLocks/>
          </p:cNvSpPr>
          <p:nvPr/>
        </p:nvSpPr>
        <p:spPr>
          <a:xfrm>
            <a:off x="208585" y="2205580"/>
            <a:ext cx="11821060" cy="1390411"/>
          </a:xfrm>
          <a:prstGeom prst="rect">
            <a:avLst/>
          </a:prstGeom>
        </p:spPr>
        <p:txBody>
          <a:bodyP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1" indent="0" algn="l" defTabSz="342900" rtl="0" eaLnBrk="1" fontAlgn="auto" latinLnBrk="0" hangingPunct="1">
              <a:lnSpc>
                <a:spcPct val="100000"/>
              </a:lnSpc>
              <a:spcBef>
                <a:spcPts val="0"/>
              </a:spcBef>
              <a:spcAft>
                <a:spcPts val="1000"/>
              </a:spcAft>
              <a:buClrTx/>
              <a:buSzTx/>
              <a:buFont typeface="Arial"/>
              <a:buNone/>
              <a:tabLst/>
              <a:defRPr/>
            </a:pPr>
            <a:r>
              <a:rPr kumimoji="0" lang="en-US" sz="3200" b="0" i="0" u="none" strike="noStrike" kern="1200" cap="none" spc="0" normalizeH="0" baseline="0" noProof="0" dirty="0">
                <a:ln>
                  <a:noFill/>
                </a:ln>
                <a:solidFill>
                  <a:srgbClr val="232323"/>
                </a:solidFill>
                <a:effectLst/>
                <a:uLnTx/>
                <a:uFillTx/>
                <a:latin typeface="Calibri"/>
                <a:ea typeface="+mn-ea"/>
                <a:cs typeface="+mn-cs"/>
              </a:rPr>
              <a:t>Mentorship is a rewarding act of kindness. The feeling of assisting others in their personal growth can inspire and reignite your passion for your job. Continue to mentor others for as long as it stays rewarding for you.</a:t>
            </a:r>
            <a:endParaRPr kumimoji="0" lang="en-US" sz="700" b="0" i="0" u="none" strike="noStrike" kern="1200" cap="none" spc="0" normalizeH="0" baseline="0" noProof="0" dirty="0">
              <a:ln>
                <a:noFill/>
              </a:ln>
              <a:solidFill>
                <a:srgbClr val="232323"/>
              </a:solidFill>
              <a:effectLst/>
              <a:uLnTx/>
              <a:uFillTx/>
              <a:latin typeface="Calibri"/>
              <a:ea typeface="+mn-ea"/>
              <a:cs typeface="+mn-cs"/>
            </a:endParaRPr>
          </a:p>
        </p:txBody>
      </p:sp>
    </p:spTree>
    <p:extLst>
      <p:ext uri="{BB962C8B-B14F-4D97-AF65-F5344CB8AC3E}">
        <p14:creationId xmlns:p14="http://schemas.microsoft.com/office/powerpoint/2010/main" val="173491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6396F7-3937-4410-897C-D0CE28E5B2FB}"/>
              </a:ext>
            </a:extLst>
          </p:cNvPr>
          <p:cNvSpPr/>
          <p:nvPr/>
        </p:nvSpPr>
        <p:spPr>
          <a:xfrm>
            <a:off x="405045" y="2005431"/>
            <a:ext cx="11381910" cy="731520"/>
          </a:xfrm>
          <a:prstGeom prst="rect">
            <a:avLst/>
          </a:prstGeom>
          <a:solidFill>
            <a:srgbClr val="FFCC9B"/>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a:defRPr/>
            </a:pPr>
            <a:r>
              <a:rPr lang="en-US" sz="2600" dirty="0">
                <a:solidFill>
                  <a:srgbClr val="232323"/>
                </a:solidFill>
                <a:latin typeface="Calibri"/>
              </a:rPr>
              <a:t>With </a:t>
            </a:r>
            <a:r>
              <a:rPr lang="en-US" sz="2600" b="1" dirty="0">
                <a:solidFill>
                  <a:srgbClr val="1F497D"/>
                </a:solidFill>
                <a:latin typeface="Calibri"/>
              </a:rPr>
              <a:t>respect,</a:t>
            </a:r>
            <a:r>
              <a:rPr lang="en-US" sz="2600" dirty="0">
                <a:solidFill>
                  <a:srgbClr val="232323"/>
                </a:solidFill>
                <a:latin typeface="Calibri"/>
              </a:rPr>
              <a:t> we listen to employees before responding.</a:t>
            </a:r>
          </a:p>
        </p:txBody>
      </p:sp>
      <p:sp>
        <p:nvSpPr>
          <p:cNvPr id="11" name="Rectangle 10">
            <a:extLst>
              <a:ext uri="{FF2B5EF4-FFF2-40B4-BE49-F238E27FC236}">
                <a16:creationId xmlns:a16="http://schemas.microsoft.com/office/drawing/2014/main" id="{8C21C1CA-013C-4219-BEC5-0A1F57AC2CD6}"/>
              </a:ext>
            </a:extLst>
          </p:cNvPr>
          <p:cNvSpPr/>
          <p:nvPr/>
        </p:nvSpPr>
        <p:spPr>
          <a:xfrm>
            <a:off x="405045" y="2932139"/>
            <a:ext cx="11381910" cy="731520"/>
          </a:xfrm>
          <a:prstGeom prst="rect">
            <a:avLst/>
          </a:prstGeom>
          <a:solidFill>
            <a:srgbClr val="9EDAEB"/>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defRPr/>
            </a:pPr>
            <a:r>
              <a:rPr lang="en-US" sz="2600" dirty="0">
                <a:solidFill>
                  <a:srgbClr val="232323"/>
                </a:solidFill>
                <a:latin typeface="Calibri"/>
              </a:rPr>
              <a:t>By </a:t>
            </a:r>
            <a:r>
              <a:rPr lang="en-US" sz="2600" b="1" dirty="0">
                <a:solidFill>
                  <a:srgbClr val="1F497D"/>
                </a:solidFill>
                <a:latin typeface="Calibri"/>
              </a:rPr>
              <a:t>humility,</a:t>
            </a:r>
            <a:r>
              <a:rPr lang="en-US" sz="2600" dirty="0">
                <a:solidFill>
                  <a:srgbClr val="232323"/>
                </a:solidFill>
                <a:latin typeface="Calibri"/>
              </a:rPr>
              <a:t> we ask ourselves “How can I improve?”</a:t>
            </a:r>
          </a:p>
        </p:txBody>
      </p:sp>
      <p:sp>
        <p:nvSpPr>
          <p:cNvPr id="13" name="Rectangle 12">
            <a:extLst>
              <a:ext uri="{FF2B5EF4-FFF2-40B4-BE49-F238E27FC236}">
                <a16:creationId xmlns:a16="http://schemas.microsoft.com/office/drawing/2014/main" id="{F7139CE4-1B93-4D5C-8585-F438FBAB5104}"/>
              </a:ext>
            </a:extLst>
          </p:cNvPr>
          <p:cNvSpPr/>
          <p:nvPr/>
        </p:nvSpPr>
        <p:spPr>
          <a:xfrm>
            <a:off x="405045" y="3858847"/>
            <a:ext cx="11381910" cy="731520"/>
          </a:xfrm>
          <a:prstGeom prst="rect">
            <a:avLst/>
          </a:prstGeom>
          <a:solidFill>
            <a:srgbClr val="E6A19F"/>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defRPr/>
            </a:pPr>
            <a:r>
              <a:rPr lang="en-US" sz="2600" dirty="0">
                <a:solidFill>
                  <a:srgbClr val="232323"/>
                </a:solidFill>
                <a:latin typeface="Calibri"/>
              </a:rPr>
              <a:t>Through</a:t>
            </a:r>
            <a:r>
              <a:rPr lang="en-US" sz="2600" b="1" dirty="0">
                <a:solidFill>
                  <a:srgbClr val="232323"/>
                </a:solidFill>
                <a:latin typeface="Calibri"/>
              </a:rPr>
              <a:t> </a:t>
            </a:r>
            <a:r>
              <a:rPr lang="en-US" sz="2600" b="1" dirty="0">
                <a:solidFill>
                  <a:srgbClr val="1F497D"/>
                </a:solidFill>
                <a:latin typeface="Calibri"/>
              </a:rPr>
              <a:t>focusing on the process,</a:t>
            </a:r>
            <a:r>
              <a:rPr lang="en-US" sz="2600" dirty="0">
                <a:solidFill>
                  <a:srgbClr val="1F497D"/>
                </a:solidFill>
                <a:latin typeface="Calibri"/>
              </a:rPr>
              <a:t> </a:t>
            </a:r>
            <a:r>
              <a:rPr lang="en-US" sz="2600" dirty="0">
                <a:solidFill>
                  <a:srgbClr val="232323"/>
                </a:solidFill>
                <a:latin typeface="Calibri"/>
              </a:rPr>
              <a:t>we simplify work without affecting quality.</a:t>
            </a:r>
          </a:p>
        </p:txBody>
      </p:sp>
      <p:sp>
        <p:nvSpPr>
          <p:cNvPr id="15" name="Rectangle 14">
            <a:extLst>
              <a:ext uri="{FF2B5EF4-FFF2-40B4-BE49-F238E27FC236}">
                <a16:creationId xmlns:a16="http://schemas.microsoft.com/office/drawing/2014/main" id="{64F89019-0C9D-4269-91B1-195BF04D881E}"/>
              </a:ext>
            </a:extLst>
          </p:cNvPr>
          <p:cNvSpPr/>
          <p:nvPr/>
        </p:nvSpPr>
        <p:spPr>
          <a:xfrm>
            <a:off x="405045" y="4785555"/>
            <a:ext cx="11381910" cy="731520"/>
          </a:xfrm>
          <a:prstGeom prst="rect">
            <a:avLst/>
          </a:prstGeom>
          <a:solidFill>
            <a:srgbClr val="CBB9E1"/>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defRPr/>
            </a:pPr>
            <a:r>
              <a:rPr lang="en-US" sz="2600" dirty="0">
                <a:solidFill>
                  <a:srgbClr val="232323"/>
                </a:solidFill>
                <a:latin typeface="Calibri"/>
              </a:rPr>
              <a:t>By</a:t>
            </a:r>
            <a:r>
              <a:rPr lang="en-US" sz="2600" b="1" dirty="0">
                <a:solidFill>
                  <a:srgbClr val="232323"/>
                </a:solidFill>
                <a:latin typeface="Calibri"/>
              </a:rPr>
              <a:t> </a:t>
            </a:r>
            <a:r>
              <a:rPr lang="en-US" sz="2600" b="1" dirty="0">
                <a:solidFill>
                  <a:srgbClr val="1F497D"/>
                </a:solidFill>
                <a:latin typeface="Calibri"/>
              </a:rPr>
              <a:t>building on workplace culture,</a:t>
            </a:r>
            <a:r>
              <a:rPr lang="en-US" sz="2600" dirty="0">
                <a:solidFill>
                  <a:srgbClr val="1F497D"/>
                </a:solidFill>
                <a:latin typeface="Calibri"/>
              </a:rPr>
              <a:t> </a:t>
            </a:r>
            <a:r>
              <a:rPr lang="en-US" sz="2600" dirty="0">
                <a:solidFill>
                  <a:srgbClr val="232323"/>
                </a:solidFill>
                <a:latin typeface="Calibri"/>
              </a:rPr>
              <a:t>we form an environment where employees and customers will want to return every day.</a:t>
            </a:r>
          </a:p>
        </p:txBody>
      </p:sp>
      <p:sp>
        <p:nvSpPr>
          <p:cNvPr id="16" name="Title 1"/>
          <p:cNvSpPr>
            <a:spLocks noGrp="1"/>
          </p:cNvSpPr>
          <p:nvPr>
            <p:ph type="title"/>
          </p:nvPr>
        </p:nvSpPr>
        <p:spPr>
          <a:xfrm>
            <a:off x="0" y="6950"/>
            <a:ext cx="12192000" cy="914400"/>
          </a:xfrm>
          <a:solidFill>
            <a:schemeClr val="bg2">
              <a:lumMod val="75000"/>
            </a:schemeClr>
          </a:solidFill>
        </p:spPr>
        <p:txBody>
          <a:bodyPr>
            <a:normAutofit/>
          </a:bodyPr>
          <a:lstStyle/>
          <a:p>
            <a:pPr marL="457200" algn="l"/>
            <a:r>
              <a:rPr lang="en-US" sz="4000" b="1" dirty="0">
                <a:solidFill>
                  <a:srgbClr val="000000"/>
                </a:solidFill>
              </a:rPr>
              <a:t>The Leader Inside You</a:t>
            </a:r>
          </a:p>
        </p:txBody>
      </p:sp>
      <p:sp>
        <p:nvSpPr>
          <p:cNvPr id="12" name="Rectangle 11">
            <a:extLst>
              <a:ext uri="{FF2B5EF4-FFF2-40B4-BE49-F238E27FC236}">
                <a16:creationId xmlns:a16="http://schemas.microsoft.com/office/drawing/2014/main" id="{C03809D5-BF82-45E7-AE28-2A19D2EFB631}"/>
              </a:ext>
            </a:extLst>
          </p:cNvPr>
          <p:cNvSpPr/>
          <p:nvPr/>
        </p:nvSpPr>
        <p:spPr>
          <a:xfrm>
            <a:off x="405045" y="5712261"/>
            <a:ext cx="11381910" cy="603165"/>
          </a:xfrm>
          <a:prstGeom prst="rect">
            <a:avLst/>
          </a:prstGeom>
          <a:solidFill>
            <a:schemeClr val="bg1">
              <a:lumMod val="85000"/>
            </a:schemeClr>
          </a:solidFill>
          <a:ln>
            <a:noFill/>
          </a:ln>
          <a:effectLst>
            <a:outerShdw blurRad="63500" algn="ctr" rotWithShape="0">
              <a:prstClr val="black">
                <a:alpha val="40000"/>
              </a:prstClr>
            </a:outerShdw>
          </a:effectLst>
          <a:scene3d>
            <a:camera prst="orthographicFront"/>
            <a:lightRig rig="threePt" dir="t"/>
          </a:scene3d>
          <a:sp3d/>
        </p:spPr>
        <p:style>
          <a:lnRef idx="1">
            <a:schemeClr val="accent6"/>
          </a:lnRef>
          <a:fillRef idx="3">
            <a:schemeClr val="accent6"/>
          </a:fillRef>
          <a:effectRef idx="2">
            <a:schemeClr val="accent6"/>
          </a:effectRef>
          <a:fontRef idx="minor">
            <a:schemeClr val="lt1"/>
          </a:fontRef>
        </p:style>
        <p:txBody>
          <a:bodyPr rtlCol="0" anchor="ctr"/>
          <a:lstStyle/>
          <a:p>
            <a:pPr marL="0" lvl="1"/>
            <a:r>
              <a:rPr lang="en-US" sz="2400" dirty="0">
                <a:solidFill>
                  <a:srgbClr val="232323"/>
                </a:solidFill>
              </a:rPr>
              <a:t>Through </a:t>
            </a:r>
            <a:r>
              <a:rPr lang="en-US" sz="2400" b="1" dirty="0">
                <a:solidFill>
                  <a:srgbClr val="1F497D"/>
                </a:solidFill>
              </a:rPr>
              <a:t>mentorship, </a:t>
            </a:r>
            <a:r>
              <a:rPr lang="en-US" sz="2400" dirty="0">
                <a:solidFill>
                  <a:srgbClr val="000000"/>
                </a:solidFill>
              </a:rPr>
              <a:t>we can use our knowledge to pave the way for new leaders.</a:t>
            </a:r>
          </a:p>
        </p:txBody>
      </p:sp>
      <p:sp>
        <p:nvSpPr>
          <p:cNvPr id="17" name="TextBox 16">
            <a:extLst>
              <a:ext uri="{FF2B5EF4-FFF2-40B4-BE49-F238E27FC236}">
                <a16:creationId xmlns:a16="http://schemas.microsoft.com/office/drawing/2014/main" id="{3C53F61B-6577-486D-928B-985AF6D6D4BD}"/>
              </a:ext>
            </a:extLst>
          </p:cNvPr>
          <p:cNvSpPr txBox="1"/>
          <p:nvPr/>
        </p:nvSpPr>
        <p:spPr>
          <a:xfrm>
            <a:off x="-2059806" y="1170567"/>
            <a:ext cx="12596260" cy="1028465"/>
          </a:xfrm>
          <a:prstGeom prst="rect">
            <a:avLst/>
          </a:prstGeom>
          <a:noFill/>
          <a:ln>
            <a:noFill/>
          </a:ln>
          <a:effectLst/>
        </p:spPr>
        <p:txBody>
          <a:bodyPr wrap="square" tIns="45720" rtlCol="0">
            <a:noAutofit/>
          </a:bodyPr>
          <a:lstStyle/>
          <a:p>
            <a:pPr algn="ctr"/>
            <a:r>
              <a:rPr lang="en-US" sz="2800" dirty="0">
                <a:solidFill>
                  <a:srgbClr val="000000"/>
                </a:solidFill>
              </a:rPr>
              <a:t>Every operation needs a good leader who can guide…</a:t>
            </a:r>
            <a:endParaRPr lang="en-US" sz="2800" dirty="0">
              <a:solidFill>
                <a:srgbClr val="232323"/>
              </a:solidFill>
              <a:latin typeface="Comic Sans MS" panose="030F0702030302020204" pitchFamily="66" charset="0"/>
            </a:endParaRPr>
          </a:p>
        </p:txBody>
      </p:sp>
    </p:spTree>
    <p:extLst>
      <p:ext uri="{BB962C8B-B14F-4D97-AF65-F5344CB8AC3E}">
        <p14:creationId xmlns:p14="http://schemas.microsoft.com/office/powerpoint/2010/main" val="308735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37B7C9E-F1A9-4FAB-9129-37AB515B8371}"/>
              </a:ext>
            </a:extLst>
          </p:cNvPr>
          <p:cNvGrpSpPr/>
          <p:nvPr/>
        </p:nvGrpSpPr>
        <p:grpSpPr>
          <a:xfrm>
            <a:off x="4764076" y="1899869"/>
            <a:ext cx="2469323" cy="4558635"/>
            <a:chOff x="3861850" y="1939061"/>
            <a:chExt cx="1779506" cy="3447239"/>
          </a:xfrm>
        </p:grpSpPr>
        <p:sp>
          <p:nvSpPr>
            <p:cNvPr id="63" name="Freeform: Shape 62">
              <a:extLst>
                <a:ext uri="{FF2B5EF4-FFF2-40B4-BE49-F238E27FC236}">
                  <a16:creationId xmlns:a16="http://schemas.microsoft.com/office/drawing/2014/main" id="{2F16AAD2-C444-4398-BB19-21C8A3D7B889}"/>
                </a:ext>
              </a:extLst>
            </p:cNvPr>
            <p:cNvSpPr/>
            <p:nvPr/>
          </p:nvSpPr>
          <p:spPr>
            <a:xfrm flipV="1">
              <a:off x="4376267" y="2953343"/>
              <a:ext cx="749228" cy="850858"/>
            </a:xfrm>
            <a:custGeom>
              <a:avLst/>
              <a:gdLst>
                <a:gd name="connsiteX0" fmla="*/ 0 w 749228"/>
                <a:gd name="connsiteY0" fmla="*/ 850858 h 850858"/>
                <a:gd name="connsiteX1" fmla="*/ 749228 w 749228"/>
                <a:gd name="connsiteY1" fmla="*/ 850858 h 850858"/>
                <a:gd name="connsiteX2" fmla="*/ 749228 w 749228"/>
                <a:gd name="connsiteY2" fmla="*/ 751141 h 850858"/>
                <a:gd name="connsiteX3" fmla="*/ 670946 w 749228"/>
                <a:gd name="connsiteY3" fmla="*/ 97704 h 850858"/>
                <a:gd name="connsiteX4" fmla="*/ 573242 w 749228"/>
                <a:gd name="connsiteY4" fmla="*/ 0 h 850858"/>
                <a:gd name="connsiteX5" fmla="*/ 175986 w 749228"/>
                <a:gd name="connsiteY5" fmla="*/ 0 h 850858"/>
                <a:gd name="connsiteX6" fmla="*/ 80486 w 749228"/>
                <a:gd name="connsiteY6" fmla="*/ 95500 h 850858"/>
                <a:gd name="connsiteX7" fmla="*/ 0 w 749228"/>
                <a:gd name="connsiteY7" fmla="*/ 767336 h 85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228" h="850858">
                  <a:moveTo>
                    <a:pt x="0" y="850858"/>
                  </a:moveTo>
                  <a:lnTo>
                    <a:pt x="749228" y="850858"/>
                  </a:lnTo>
                  <a:lnTo>
                    <a:pt x="749228" y="751141"/>
                  </a:lnTo>
                  <a:lnTo>
                    <a:pt x="670946" y="97704"/>
                  </a:lnTo>
                  <a:lnTo>
                    <a:pt x="573242" y="0"/>
                  </a:lnTo>
                  <a:lnTo>
                    <a:pt x="175986" y="0"/>
                  </a:lnTo>
                  <a:lnTo>
                    <a:pt x="80486" y="95500"/>
                  </a:lnTo>
                  <a:lnTo>
                    <a:pt x="0" y="767336"/>
                  </a:lnTo>
                  <a:close/>
                </a:path>
              </a:pathLst>
            </a:custGeom>
            <a:solidFill>
              <a:srgbClr val="23232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64" name="Picture 63">
              <a:extLst>
                <a:ext uri="{FF2B5EF4-FFF2-40B4-BE49-F238E27FC236}">
                  <a16:creationId xmlns:a16="http://schemas.microsoft.com/office/drawing/2014/main" id="{265ACD98-1629-480A-842F-64024BDFE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243"/>
            <a:stretch>
              <a:fillRect/>
            </a:stretch>
          </p:blipFill>
          <p:spPr bwMode="auto">
            <a:xfrm>
              <a:off x="4225600" y="1939061"/>
              <a:ext cx="990600" cy="1762150"/>
            </a:xfrm>
            <a:custGeom>
              <a:avLst/>
              <a:gdLst>
                <a:gd name="connsiteX0" fmla="*/ 0 w 990600"/>
                <a:gd name="connsiteY0" fmla="*/ 0 h 1762150"/>
                <a:gd name="connsiteX1" fmla="*/ 990600 w 990600"/>
                <a:gd name="connsiteY1" fmla="*/ 0 h 1762150"/>
                <a:gd name="connsiteX2" fmla="*/ 990600 w 990600"/>
                <a:gd name="connsiteY2" fmla="*/ 973198 h 1762150"/>
                <a:gd name="connsiteX3" fmla="*/ 789296 w 990600"/>
                <a:gd name="connsiteY3" fmla="*/ 973198 h 1762150"/>
                <a:gd name="connsiteX4" fmla="*/ 789296 w 990600"/>
                <a:gd name="connsiteY4" fmla="*/ 1762150 h 1762150"/>
                <a:gd name="connsiteX5" fmla="*/ 240227 w 990600"/>
                <a:gd name="connsiteY5" fmla="*/ 1762150 h 1762150"/>
                <a:gd name="connsiteX6" fmla="*/ 240227 w 990600"/>
                <a:gd name="connsiteY6" fmla="*/ 973198 h 1762150"/>
                <a:gd name="connsiteX7" fmla="*/ 0 w 990600"/>
                <a:gd name="connsiteY7" fmla="*/ 973198 h 17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1762150">
                  <a:moveTo>
                    <a:pt x="0" y="0"/>
                  </a:moveTo>
                  <a:lnTo>
                    <a:pt x="990600" y="0"/>
                  </a:lnTo>
                  <a:lnTo>
                    <a:pt x="990600" y="973198"/>
                  </a:lnTo>
                  <a:lnTo>
                    <a:pt x="789296" y="973198"/>
                  </a:lnTo>
                  <a:lnTo>
                    <a:pt x="789296" y="1762150"/>
                  </a:lnTo>
                  <a:lnTo>
                    <a:pt x="240227" y="1762150"/>
                  </a:lnTo>
                  <a:lnTo>
                    <a:pt x="240227" y="973198"/>
                  </a:lnTo>
                  <a:lnTo>
                    <a:pt x="0" y="973198"/>
                  </a:lnTo>
                  <a:close/>
                </a:path>
              </a:pathLst>
            </a:cu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1365F3A2-AE68-4818-8916-D150B02D415B}"/>
                </a:ext>
              </a:extLst>
            </p:cNvPr>
            <p:cNvGrpSpPr/>
            <p:nvPr/>
          </p:nvGrpSpPr>
          <p:grpSpPr>
            <a:xfrm>
              <a:off x="4955406" y="2095250"/>
              <a:ext cx="685950" cy="1023782"/>
              <a:chOff x="4955406" y="2095250"/>
              <a:chExt cx="685950" cy="1023782"/>
            </a:xfrm>
          </p:grpSpPr>
          <p:sp>
            <p:nvSpPr>
              <p:cNvPr id="71" name="Freeform: Shape 70">
                <a:extLst>
                  <a:ext uri="{FF2B5EF4-FFF2-40B4-BE49-F238E27FC236}">
                    <a16:creationId xmlns:a16="http://schemas.microsoft.com/office/drawing/2014/main" id="{A9518412-A2B7-485F-83FD-920EA9B2751C}"/>
                  </a:ext>
                </a:extLst>
              </p:cNvPr>
              <p:cNvSpPr/>
              <p:nvPr/>
            </p:nvSpPr>
            <p:spPr>
              <a:xfrm rot="18455179">
                <a:off x="5066082" y="2469727"/>
                <a:ext cx="949752" cy="200797"/>
              </a:xfrm>
              <a:custGeom>
                <a:avLst/>
                <a:gdLst>
                  <a:gd name="connsiteX0" fmla="*/ 581567 w 586757"/>
                  <a:gd name="connsiteY0" fmla="*/ 47507 h 152976"/>
                  <a:gd name="connsiteX1" fmla="*/ 586584 w 586757"/>
                  <a:gd name="connsiteY1" fmla="*/ 65390 h 152976"/>
                  <a:gd name="connsiteX2" fmla="*/ 583366 w 586757"/>
                  <a:gd name="connsiteY2" fmla="*/ 71116 h 152976"/>
                  <a:gd name="connsiteX3" fmla="*/ 515879 w 586757"/>
                  <a:gd name="connsiteY3" fmla="*/ 90043 h 152976"/>
                  <a:gd name="connsiteX4" fmla="*/ 516281 w 586757"/>
                  <a:gd name="connsiteY4" fmla="*/ 91662 h 152976"/>
                  <a:gd name="connsiteX5" fmla="*/ 572191 w 586757"/>
                  <a:gd name="connsiteY5" fmla="*/ 85366 h 152976"/>
                  <a:gd name="connsiteX6" fmla="*/ 577326 w 586757"/>
                  <a:gd name="connsiteY6" fmla="*/ 89461 h 152976"/>
                  <a:gd name="connsiteX7" fmla="*/ 579404 w 586757"/>
                  <a:gd name="connsiteY7" fmla="*/ 107918 h 152976"/>
                  <a:gd name="connsiteX8" fmla="*/ 575308 w 586757"/>
                  <a:gd name="connsiteY8" fmla="*/ 113052 h 152976"/>
                  <a:gd name="connsiteX9" fmla="*/ 513060 w 586757"/>
                  <a:gd name="connsiteY9" fmla="*/ 120062 h 152976"/>
                  <a:gd name="connsiteX10" fmla="*/ 512823 w 586757"/>
                  <a:gd name="connsiteY10" fmla="*/ 121056 h 152976"/>
                  <a:gd name="connsiteX11" fmla="*/ 547244 w 586757"/>
                  <a:gd name="connsiteY11" fmla="*/ 123695 h 152976"/>
                  <a:gd name="connsiteX12" fmla="*/ 551520 w 586757"/>
                  <a:gd name="connsiteY12" fmla="*/ 128681 h 152976"/>
                  <a:gd name="connsiteX13" fmla="*/ 550100 w 586757"/>
                  <a:gd name="connsiteY13" fmla="*/ 147200 h 152976"/>
                  <a:gd name="connsiteX14" fmla="*/ 545115 w 586757"/>
                  <a:gd name="connsiteY14" fmla="*/ 151475 h 152976"/>
                  <a:gd name="connsiteX15" fmla="*/ 452956 w 586757"/>
                  <a:gd name="connsiteY15" fmla="*/ 144409 h 152976"/>
                  <a:gd name="connsiteX16" fmla="*/ 450626 w 586757"/>
                  <a:gd name="connsiteY16" fmla="*/ 141692 h 152976"/>
                  <a:gd name="connsiteX17" fmla="*/ 441176 w 586757"/>
                  <a:gd name="connsiteY17" fmla="*/ 141072 h 152976"/>
                  <a:gd name="connsiteX18" fmla="*/ 420061 w 586757"/>
                  <a:gd name="connsiteY18" fmla="*/ 135862 h 152976"/>
                  <a:gd name="connsiteX19" fmla="*/ 405394 w 586757"/>
                  <a:gd name="connsiteY19" fmla="*/ 125292 h 152976"/>
                  <a:gd name="connsiteX20" fmla="*/ 404690 w 586757"/>
                  <a:gd name="connsiteY20" fmla="*/ 124247 h 152976"/>
                  <a:gd name="connsiteX21" fmla="*/ 354182 w 586757"/>
                  <a:gd name="connsiteY21" fmla="*/ 133571 h 152976"/>
                  <a:gd name="connsiteX22" fmla="*/ 215354 w 586757"/>
                  <a:gd name="connsiteY22" fmla="*/ 152909 h 152976"/>
                  <a:gd name="connsiteX23" fmla="*/ 0 w 586757"/>
                  <a:gd name="connsiteY23" fmla="*/ 127109 h 152976"/>
                  <a:gd name="connsiteX24" fmla="*/ 0 w 586757"/>
                  <a:gd name="connsiteY24" fmla="*/ 22597 h 152976"/>
                  <a:gd name="connsiteX25" fmla="*/ 189316 w 586757"/>
                  <a:gd name="connsiteY25" fmla="*/ 63449 h 152976"/>
                  <a:gd name="connsiteX26" fmla="*/ 339904 w 586757"/>
                  <a:gd name="connsiteY26" fmla="*/ 52687 h 152976"/>
                  <a:gd name="connsiteX27" fmla="*/ 386584 w 586757"/>
                  <a:gd name="connsiteY27" fmla="*/ 56780 h 152976"/>
                  <a:gd name="connsiteX28" fmla="*/ 393237 w 586757"/>
                  <a:gd name="connsiteY28" fmla="*/ 46483 h 152976"/>
                  <a:gd name="connsiteX29" fmla="*/ 417973 w 586757"/>
                  <a:gd name="connsiteY29" fmla="*/ 27214 h 152976"/>
                  <a:gd name="connsiteX30" fmla="*/ 430929 w 586757"/>
                  <a:gd name="connsiteY30" fmla="*/ 25279 h 152976"/>
                  <a:gd name="connsiteX31" fmla="*/ 486673 w 586757"/>
                  <a:gd name="connsiteY31" fmla="*/ 400 h 152976"/>
                  <a:gd name="connsiteX32" fmla="*/ 492745 w 586757"/>
                  <a:gd name="connsiteY32" fmla="*/ 2725 h 152976"/>
                  <a:gd name="connsiteX33" fmla="*/ 500239 w 586757"/>
                  <a:gd name="connsiteY33" fmla="*/ 19516 h 152976"/>
                  <a:gd name="connsiteX34" fmla="*/ 497914 w 586757"/>
                  <a:gd name="connsiteY34" fmla="*/ 25587 h 152976"/>
                  <a:gd name="connsiteX35" fmla="*/ 483359 w 586757"/>
                  <a:gd name="connsiteY35" fmla="*/ 32084 h 152976"/>
                  <a:gd name="connsiteX36" fmla="*/ 485615 w 586757"/>
                  <a:gd name="connsiteY36" fmla="*/ 33277 h 152976"/>
                  <a:gd name="connsiteX37" fmla="*/ 491708 w 586757"/>
                  <a:gd name="connsiteY37" fmla="*/ 40879 h 152976"/>
                  <a:gd name="connsiteX38" fmla="*/ 551110 w 586757"/>
                  <a:gd name="connsiteY38" fmla="*/ 15646 h 152976"/>
                  <a:gd name="connsiteX39" fmla="*/ 557200 w 586757"/>
                  <a:gd name="connsiteY39" fmla="*/ 18104 h 152976"/>
                  <a:gd name="connsiteX40" fmla="*/ 564462 w 586757"/>
                  <a:gd name="connsiteY40" fmla="*/ 35199 h 152976"/>
                  <a:gd name="connsiteX41" fmla="*/ 562004 w 586757"/>
                  <a:gd name="connsiteY41" fmla="*/ 41289 h 152976"/>
                  <a:gd name="connsiteX42" fmla="*/ 514326 w 586757"/>
                  <a:gd name="connsiteY42" fmla="*/ 61543 h 152976"/>
                  <a:gd name="connsiteX43" fmla="*/ 575843 w 586757"/>
                  <a:gd name="connsiteY43" fmla="*/ 44290 h 152976"/>
                  <a:gd name="connsiteX44" fmla="*/ 581567 w 586757"/>
                  <a:gd name="connsiteY44" fmla="*/ 47507 h 15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6757" h="152976">
                    <a:moveTo>
                      <a:pt x="581567" y="47507"/>
                    </a:moveTo>
                    <a:lnTo>
                      <a:pt x="586584" y="65390"/>
                    </a:lnTo>
                    <a:cubicBezTo>
                      <a:pt x="587276" y="67860"/>
                      <a:pt x="585836" y="70423"/>
                      <a:pt x="583366" y="71116"/>
                    </a:cubicBezTo>
                    <a:lnTo>
                      <a:pt x="515879" y="90043"/>
                    </a:lnTo>
                    <a:lnTo>
                      <a:pt x="516281" y="91662"/>
                    </a:lnTo>
                    <a:lnTo>
                      <a:pt x="572191" y="85366"/>
                    </a:lnTo>
                    <a:cubicBezTo>
                      <a:pt x="574740" y="85080"/>
                      <a:pt x="577039" y="86913"/>
                      <a:pt x="577326" y="89461"/>
                    </a:cubicBezTo>
                    <a:lnTo>
                      <a:pt x="579404" y="107918"/>
                    </a:lnTo>
                    <a:cubicBezTo>
                      <a:pt x="579691" y="110467"/>
                      <a:pt x="577858" y="112765"/>
                      <a:pt x="575308" y="113052"/>
                    </a:cubicBezTo>
                    <a:lnTo>
                      <a:pt x="513060" y="120062"/>
                    </a:lnTo>
                    <a:lnTo>
                      <a:pt x="512823" y="121056"/>
                    </a:lnTo>
                    <a:lnTo>
                      <a:pt x="547244" y="123695"/>
                    </a:lnTo>
                    <a:cubicBezTo>
                      <a:pt x="549802" y="123892"/>
                      <a:pt x="551716" y="126123"/>
                      <a:pt x="551520" y="128681"/>
                    </a:cubicBezTo>
                    <a:lnTo>
                      <a:pt x="550100" y="147200"/>
                    </a:lnTo>
                    <a:cubicBezTo>
                      <a:pt x="549904" y="149757"/>
                      <a:pt x="547672" y="151671"/>
                      <a:pt x="545115" y="151475"/>
                    </a:cubicBezTo>
                    <a:lnTo>
                      <a:pt x="452956" y="144409"/>
                    </a:lnTo>
                    <a:lnTo>
                      <a:pt x="450626" y="141692"/>
                    </a:lnTo>
                    <a:lnTo>
                      <a:pt x="441176" y="141072"/>
                    </a:lnTo>
                    <a:cubicBezTo>
                      <a:pt x="432905" y="139732"/>
                      <a:pt x="425529" y="137811"/>
                      <a:pt x="420061" y="135862"/>
                    </a:cubicBezTo>
                    <a:cubicBezTo>
                      <a:pt x="414593" y="133912"/>
                      <a:pt x="409711" y="130119"/>
                      <a:pt x="405394" y="125292"/>
                    </a:cubicBezTo>
                    <a:lnTo>
                      <a:pt x="404690" y="124247"/>
                    </a:lnTo>
                    <a:lnTo>
                      <a:pt x="354182" y="133571"/>
                    </a:lnTo>
                    <a:cubicBezTo>
                      <a:pt x="307101" y="143574"/>
                      <a:pt x="269551" y="153914"/>
                      <a:pt x="215354" y="152909"/>
                    </a:cubicBezTo>
                    <a:lnTo>
                      <a:pt x="0" y="127109"/>
                    </a:lnTo>
                    <a:lnTo>
                      <a:pt x="0" y="22597"/>
                    </a:lnTo>
                    <a:cubicBezTo>
                      <a:pt x="64379" y="21592"/>
                      <a:pt x="124937" y="64453"/>
                      <a:pt x="189316" y="63449"/>
                    </a:cubicBezTo>
                    <a:cubicBezTo>
                      <a:pt x="247507" y="60046"/>
                      <a:pt x="285304" y="51266"/>
                      <a:pt x="339904" y="52687"/>
                    </a:cubicBezTo>
                    <a:lnTo>
                      <a:pt x="386584" y="56780"/>
                    </a:lnTo>
                    <a:lnTo>
                      <a:pt x="393237" y="46483"/>
                    </a:lnTo>
                    <a:cubicBezTo>
                      <a:pt x="396332" y="34252"/>
                      <a:pt x="402577" y="29416"/>
                      <a:pt x="417973" y="27214"/>
                    </a:cubicBezTo>
                    <a:lnTo>
                      <a:pt x="430929" y="25279"/>
                    </a:lnTo>
                    <a:lnTo>
                      <a:pt x="486673" y="400"/>
                    </a:lnTo>
                    <a:cubicBezTo>
                      <a:pt x="488992" y="-635"/>
                      <a:pt x="491710" y="406"/>
                      <a:pt x="492745" y="2725"/>
                    </a:cubicBezTo>
                    <a:lnTo>
                      <a:pt x="500239" y="19516"/>
                    </a:lnTo>
                    <a:cubicBezTo>
                      <a:pt x="501274" y="21835"/>
                      <a:pt x="500233" y="24552"/>
                      <a:pt x="497914" y="25587"/>
                    </a:cubicBezTo>
                    <a:lnTo>
                      <a:pt x="483359" y="32084"/>
                    </a:lnTo>
                    <a:lnTo>
                      <a:pt x="485615" y="33277"/>
                    </a:lnTo>
                    <a:lnTo>
                      <a:pt x="491708" y="40879"/>
                    </a:lnTo>
                    <a:lnTo>
                      <a:pt x="551110" y="15646"/>
                    </a:lnTo>
                    <a:cubicBezTo>
                      <a:pt x="553471" y="14642"/>
                      <a:pt x="556197" y="15743"/>
                      <a:pt x="557200" y="18104"/>
                    </a:cubicBezTo>
                    <a:lnTo>
                      <a:pt x="564462" y="35199"/>
                    </a:lnTo>
                    <a:cubicBezTo>
                      <a:pt x="565465" y="37559"/>
                      <a:pt x="564364" y="40286"/>
                      <a:pt x="562004" y="41289"/>
                    </a:cubicBezTo>
                    <a:lnTo>
                      <a:pt x="514326" y="61543"/>
                    </a:lnTo>
                    <a:lnTo>
                      <a:pt x="575843" y="44290"/>
                    </a:lnTo>
                    <a:cubicBezTo>
                      <a:pt x="578312" y="43597"/>
                      <a:pt x="580875" y="45037"/>
                      <a:pt x="581567" y="47507"/>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72" name="Rectangle 57">
                <a:extLst>
                  <a:ext uri="{FF2B5EF4-FFF2-40B4-BE49-F238E27FC236}">
                    <a16:creationId xmlns:a16="http://schemas.microsoft.com/office/drawing/2014/main" id="{6DBC08FE-659B-4829-89F8-8F54A9A0D4F8}"/>
                  </a:ext>
                </a:extLst>
              </p:cNvPr>
              <p:cNvSpPr/>
              <p:nvPr/>
            </p:nvSpPr>
            <p:spPr>
              <a:xfrm rot="19151724">
                <a:off x="4955406" y="2884226"/>
                <a:ext cx="457186" cy="234806"/>
              </a:xfrm>
              <a:custGeom>
                <a:avLst/>
                <a:gdLst>
                  <a:gd name="connsiteX0" fmla="*/ 0 w 259234"/>
                  <a:gd name="connsiteY0" fmla="*/ 0 h 146704"/>
                  <a:gd name="connsiteX1" fmla="*/ 259234 w 259234"/>
                  <a:gd name="connsiteY1" fmla="*/ 0 h 146704"/>
                  <a:gd name="connsiteX2" fmla="*/ 259234 w 259234"/>
                  <a:gd name="connsiteY2" fmla="*/ 146704 h 146704"/>
                  <a:gd name="connsiteX3" fmla="*/ 0 w 259234"/>
                  <a:gd name="connsiteY3" fmla="*/ 146704 h 146704"/>
                  <a:gd name="connsiteX4" fmla="*/ 0 w 259234"/>
                  <a:gd name="connsiteY4" fmla="*/ 0 h 146704"/>
                  <a:gd name="connsiteX0" fmla="*/ 0 w 259234"/>
                  <a:gd name="connsiteY0" fmla="*/ 9741 h 156445"/>
                  <a:gd name="connsiteX1" fmla="*/ 118722 w 259234"/>
                  <a:gd name="connsiteY1" fmla="*/ 54 h 156445"/>
                  <a:gd name="connsiteX2" fmla="*/ 259234 w 259234"/>
                  <a:gd name="connsiteY2" fmla="*/ 9741 h 156445"/>
                  <a:gd name="connsiteX3" fmla="*/ 259234 w 259234"/>
                  <a:gd name="connsiteY3" fmla="*/ 156445 h 156445"/>
                  <a:gd name="connsiteX4" fmla="*/ 0 w 259234"/>
                  <a:gd name="connsiteY4" fmla="*/ 156445 h 156445"/>
                  <a:gd name="connsiteX5" fmla="*/ 0 w 259234"/>
                  <a:gd name="connsiteY5" fmla="*/ 9741 h 156445"/>
                  <a:gd name="connsiteX0" fmla="*/ 4221 w 259234"/>
                  <a:gd name="connsiteY0" fmla="*/ 4081 h 156493"/>
                  <a:gd name="connsiteX1" fmla="*/ 118722 w 259234"/>
                  <a:gd name="connsiteY1" fmla="*/ 102 h 156493"/>
                  <a:gd name="connsiteX2" fmla="*/ 259234 w 259234"/>
                  <a:gd name="connsiteY2" fmla="*/ 9789 h 156493"/>
                  <a:gd name="connsiteX3" fmla="*/ 259234 w 259234"/>
                  <a:gd name="connsiteY3" fmla="*/ 156493 h 156493"/>
                  <a:gd name="connsiteX4" fmla="*/ 0 w 259234"/>
                  <a:gd name="connsiteY4" fmla="*/ 156493 h 156493"/>
                  <a:gd name="connsiteX5" fmla="*/ 4221 w 259234"/>
                  <a:gd name="connsiteY5" fmla="*/ 4081 h 156493"/>
                  <a:gd name="connsiteX0" fmla="*/ 4221 w 259234"/>
                  <a:gd name="connsiteY0" fmla="*/ 4081 h 168238"/>
                  <a:gd name="connsiteX1" fmla="*/ 118722 w 259234"/>
                  <a:gd name="connsiteY1" fmla="*/ 102 h 168238"/>
                  <a:gd name="connsiteX2" fmla="*/ 259234 w 259234"/>
                  <a:gd name="connsiteY2" fmla="*/ 9789 h 168238"/>
                  <a:gd name="connsiteX3" fmla="*/ 259234 w 259234"/>
                  <a:gd name="connsiteY3" fmla="*/ 156493 h 168238"/>
                  <a:gd name="connsiteX4" fmla="*/ 121571 w 259234"/>
                  <a:gd name="connsiteY4" fmla="*/ 168205 h 168238"/>
                  <a:gd name="connsiteX5" fmla="*/ 0 w 259234"/>
                  <a:gd name="connsiteY5" fmla="*/ 156493 h 168238"/>
                  <a:gd name="connsiteX6" fmla="*/ 4221 w 259234"/>
                  <a:gd name="connsiteY6" fmla="*/ 4081 h 168238"/>
                  <a:gd name="connsiteX0" fmla="*/ 4221 w 259234"/>
                  <a:gd name="connsiteY0" fmla="*/ 4081 h 168238"/>
                  <a:gd name="connsiteX1" fmla="*/ 118722 w 259234"/>
                  <a:gd name="connsiteY1" fmla="*/ 102 h 168238"/>
                  <a:gd name="connsiteX2" fmla="*/ 255681 w 259234"/>
                  <a:gd name="connsiteY2" fmla="*/ 30118 h 168238"/>
                  <a:gd name="connsiteX3" fmla="*/ 259234 w 259234"/>
                  <a:gd name="connsiteY3" fmla="*/ 156493 h 168238"/>
                  <a:gd name="connsiteX4" fmla="*/ 121571 w 259234"/>
                  <a:gd name="connsiteY4" fmla="*/ 168205 h 168238"/>
                  <a:gd name="connsiteX5" fmla="*/ 0 w 259234"/>
                  <a:gd name="connsiteY5" fmla="*/ 156493 h 168238"/>
                  <a:gd name="connsiteX6" fmla="*/ 4221 w 259234"/>
                  <a:gd name="connsiteY6" fmla="*/ 4081 h 168238"/>
                  <a:gd name="connsiteX0" fmla="*/ 4221 w 270652"/>
                  <a:gd name="connsiteY0" fmla="*/ 4081 h 168291"/>
                  <a:gd name="connsiteX1" fmla="*/ 118722 w 270652"/>
                  <a:gd name="connsiteY1" fmla="*/ 102 h 168291"/>
                  <a:gd name="connsiteX2" fmla="*/ 255681 w 270652"/>
                  <a:gd name="connsiteY2" fmla="*/ 30118 h 168291"/>
                  <a:gd name="connsiteX3" fmla="*/ 270652 w 270652"/>
                  <a:gd name="connsiteY3" fmla="*/ 164935 h 168291"/>
                  <a:gd name="connsiteX4" fmla="*/ 121571 w 270652"/>
                  <a:gd name="connsiteY4" fmla="*/ 168205 h 168291"/>
                  <a:gd name="connsiteX5" fmla="*/ 0 w 270652"/>
                  <a:gd name="connsiteY5" fmla="*/ 156493 h 168291"/>
                  <a:gd name="connsiteX6" fmla="*/ 4221 w 270652"/>
                  <a:gd name="connsiteY6" fmla="*/ 4081 h 168291"/>
                  <a:gd name="connsiteX0" fmla="*/ 4221 w 270652"/>
                  <a:gd name="connsiteY0" fmla="*/ 4081 h 175861"/>
                  <a:gd name="connsiteX1" fmla="*/ 118722 w 270652"/>
                  <a:gd name="connsiteY1" fmla="*/ 102 h 175861"/>
                  <a:gd name="connsiteX2" fmla="*/ 255681 w 270652"/>
                  <a:gd name="connsiteY2" fmla="*/ 30118 h 175861"/>
                  <a:gd name="connsiteX3" fmla="*/ 270652 w 270652"/>
                  <a:gd name="connsiteY3" fmla="*/ 164935 h 175861"/>
                  <a:gd name="connsiteX4" fmla="*/ 184472 w 270652"/>
                  <a:gd name="connsiteY4" fmla="*/ 167920 h 175861"/>
                  <a:gd name="connsiteX5" fmla="*/ 121571 w 270652"/>
                  <a:gd name="connsiteY5" fmla="*/ 168205 h 175861"/>
                  <a:gd name="connsiteX6" fmla="*/ 0 w 270652"/>
                  <a:gd name="connsiteY6" fmla="*/ 156493 h 175861"/>
                  <a:gd name="connsiteX7" fmla="*/ 4221 w 270652"/>
                  <a:gd name="connsiteY7" fmla="*/ 4081 h 175861"/>
                  <a:gd name="connsiteX0" fmla="*/ 4221 w 270652"/>
                  <a:gd name="connsiteY0" fmla="*/ 4081 h 174835"/>
                  <a:gd name="connsiteX1" fmla="*/ 118722 w 270652"/>
                  <a:gd name="connsiteY1" fmla="*/ 102 h 174835"/>
                  <a:gd name="connsiteX2" fmla="*/ 255681 w 270652"/>
                  <a:gd name="connsiteY2" fmla="*/ 30118 h 174835"/>
                  <a:gd name="connsiteX3" fmla="*/ 270652 w 270652"/>
                  <a:gd name="connsiteY3" fmla="*/ 164935 h 174835"/>
                  <a:gd name="connsiteX4" fmla="*/ 184472 w 270652"/>
                  <a:gd name="connsiteY4" fmla="*/ 167920 h 174835"/>
                  <a:gd name="connsiteX5" fmla="*/ 121571 w 270652"/>
                  <a:gd name="connsiteY5" fmla="*/ 168205 h 174835"/>
                  <a:gd name="connsiteX6" fmla="*/ 0 w 270652"/>
                  <a:gd name="connsiteY6" fmla="*/ 156493 h 174835"/>
                  <a:gd name="connsiteX7" fmla="*/ 4221 w 270652"/>
                  <a:gd name="connsiteY7" fmla="*/ 4081 h 174835"/>
                  <a:gd name="connsiteX0" fmla="*/ 4221 w 270652"/>
                  <a:gd name="connsiteY0" fmla="*/ 4081 h 182532"/>
                  <a:gd name="connsiteX1" fmla="*/ 118722 w 270652"/>
                  <a:gd name="connsiteY1" fmla="*/ 102 h 182532"/>
                  <a:gd name="connsiteX2" fmla="*/ 255681 w 270652"/>
                  <a:gd name="connsiteY2" fmla="*/ 30118 h 182532"/>
                  <a:gd name="connsiteX3" fmla="*/ 270652 w 270652"/>
                  <a:gd name="connsiteY3" fmla="*/ 164935 h 182532"/>
                  <a:gd name="connsiteX4" fmla="*/ 181921 w 270652"/>
                  <a:gd name="connsiteY4" fmla="*/ 182516 h 182532"/>
                  <a:gd name="connsiteX5" fmla="*/ 121571 w 270652"/>
                  <a:gd name="connsiteY5" fmla="*/ 168205 h 182532"/>
                  <a:gd name="connsiteX6" fmla="*/ 0 w 270652"/>
                  <a:gd name="connsiteY6" fmla="*/ 156493 h 182532"/>
                  <a:gd name="connsiteX7" fmla="*/ 4221 w 270652"/>
                  <a:gd name="connsiteY7" fmla="*/ 4081 h 182532"/>
                  <a:gd name="connsiteX0" fmla="*/ 4221 w 270652"/>
                  <a:gd name="connsiteY0" fmla="*/ 4081 h 185584"/>
                  <a:gd name="connsiteX1" fmla="*/ 118722 w 270652"/>
                  <a:gd name="connsiteY1" fmla="*/ 102 h 185584"/>
                  <a:gd name="connsiteX2" fmla="*/ 255681 w 270652"/>
                  <a:gd name="connsiteY2" fmla="*/ 30118 h 185584"/>
                  <a:gd name="connsiteX3" fmla="*/ 270652 w 270652"/>
                  <a:gd name="connsiteY3" fmla="*/ 164935 h 185584"/>
                  <a:gd name="connsiteX4" fmla="*/ 181921 w 270652"/>
                  <a:gd name="connsiteY4" fmla="*/ 182516 h 185584"/>
                  <a:gd name="connsiteX5" fmla="*/ 94990 w 270652"/>
                  <a:gd name="connsiteY5" fmla="*/ 185046 h 185584"/>
                  <a:gd name="connsiteX6" fmla="*/ 0 w 270652"/>
                  <a:gd name="connsiteY6" fmla="*/ 156493 h 185584"/>
                  <a:gd name="connsiteX7" fmla="*/ 4221 w 270652"/>
                  <a:gd name="connsiteY7" fmla="*/ 4081 h 185584"/>
                  <a:gd name="connsiteX0" fmla="*/ 4221 w 270652"/>
                  <a:gd name="connsiteY0" fmla="*/ 4081 h 186269"/>
                  <a:gd name="connsiteX1" fmla="*/ 118722 w 270652"/>
                  <a:gd name="connsiteY1" fmla="*/ 102 h 186269"/>
                  <a:gd name="connsiteX2" fmla="*/ 255681 w 270652"/>
                  <a:gd name="connsiteY2" fmla="*/ 30118 h 186269"/>
                  <a:gd name="connsiteX3" fmla="*/ 270652 w 270652"/>
                  <a:gd name="connsiteY3" fmla="*/ 164935 h 186269"/>
                  <a:gd name="connsiteX4" fmla="*/ 181921 w 270652"/>
                  <a:gd name="connsiteY4" fmla="*/ 182516 h 186269"/>
                  <a:gd name="connsiteX5" fmla="*/ 94990 w 270652"/>
                  <a:gd name="connsiteY5" fmla="*/ 185046 h 186269"/>
                  <a:gd name="connsiteX6" fmla="*/ 0 w 270652"/>
                  <a:gd name="connsiteY6" fmla="*/ 156493 h 186269"/>
                  <a:gd name="connsiteX7" fmla="*/ 4221 w 270652"/>
                  <a:gd name="connsiteY7" fmla="*/ 4081 h 186269"/>
                  <a:gd name="connsiteX0" fmla="*/ 4221 w 270652"/>
                  <a:gd name="connsiteY0" fmla="*/ 4081 h 186205"/>
                  <a:gd name="connsiteX1" fmla="*/ 118722 w 270652"/>
                  <a:gd name="connsiteY1" fmla="*/ 102 h 186205"/>
                  <a:gd name="connsiteX2" fmla="*/ 255681 w 270652"/>
                  <a:gd name="connsiteY2" fmla="*/ 30118 h 186205"/>
                  <a:gd name="connsiteX3" fmla="*/ 270652 w 270652"/>
                  <a:gd name="connsiteY3" fmla="*/ 164935 h 186205"/>
                  <a:gd name="connsiteX4" fmla="*/ 94990 w 270652"/>
                  <a:gd name="connsiteY4" fmla="*/ 185046 h 186205"/>
                  <a:gd name="connsiteX5" fmla="*/ 0 w 270652"/>
                  <a:gd name="connsiteY5" fmla="*/ 156493 h 186205"/>
                  <a:gd name="connsiteX6" fmla="*/ 4221 w 270652"/>
                  <a:gd name="connsiteY6" fmla="*/ 4081 h 186205"/>
                  <a:gd name="connsiteX0" fmla="*/ 4221 w 270652"/>
                  <a:gd name="connsiteY0" fmla="*/ 4081 h 186177"/>
                  <a:gd name="connsiteX1" fmla="*/ 118722 w 270652"/>
                  <a:gd name="connsiteY1" fmla="*/ 102 h 186177"/>
                  <a:gd name="connsiteX2" fmla="*/ 255681 w 270652"/>
                  <a:gd name="connsiteY2" fmla="*/ 30118 h 186177"/>
                  <a:gd name="connsiteX3" fmla="*/ 270652 w 270652"/>
                  <a:gd name="connsiteY3" fmla="*/ 164935 h 186177"/>
                  <a:gd name="connsiteX4" fmla="*/ 94990 w 270652"/>
                  <a:gd name="connsiteY4" fmla="*/ 185046 h 186177"/>
                  <a:gd name="connsiteX5" fmla="*/ 0 w 270652"/>
                  <a:gd name="connsiteY5" fmla="*/ 156493 h 186177"/>
                  <a:gd name="connsiteX6" fmla="*/ 4221 w 270652"/>
                  <a:gd name="connsiteY6" fmla="*/ 4081 h 18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52" h="186177">
                    <a:moveTo>
                      <a:pt x="4221" y="4081"/>
                    </a:moveTo>
                    <a:cubicBezTo>
                      <a:pt x="43066" y="5022"/>
                      <a:pt x="79877" y="-839"/>
                      <a:pt x="118722" y="102"/>
                    </a:cubicBezTo>
                    <a:lnTo>
                      <a:pt x="255681" y="30118"/>
                    </a:lnTo>
                    <a:cubicBezTo>
                      <a:pt x="256865" y="72243"/>
                      <a:pt x="269468" y="122810"/>
                      <a:pt x="270652" y="164935"/>
                    </a:cubicBezTo>
                    <a:cubicBezTo>
                      <a:pt x="181581" y="190612"/>
                      <a:pt x="140099" y="186453"/>
                      <a:pt x="94990" y="185046"/>
                    </a:cubicBezTo>
                    <a:lnTo>
                      <a:pt x="0" y="156493"/>
                    </a:lnTo>
                    <a:lnTo>
                      <a:pt x="4221" y="4081"/>
                    </a:lnTo>
                    <a:close/>
                  </a:path>
                </a:pathLst>
              </a:custGeom>
              <a:solidFill>
                <a:srgbClr val="2323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7" name="Freeform: Shape 66">
              <a:extLst>
                <a:ext uri="{FF2B5EF4-FFF2-40B4-BE49-F238E27FC236}">
                  <a16:creationId xmlns:a16="http://schemas.microsoft.com/office/drawing/2014/main" id="{F124CCEB-4EF0-4570-9490-2B999F73D429}"/>
                </a:ext>
              </a:extLst>
            </p:cNvPr>
            <p:cNvSpPr/>
            <p:nvPr/>
          </p:nvSpPr>
          <p:spPr>
            <a:xfrm flipH="1">
              <a:off x="4301544" y="3636283"/>
              <a:ext cx="901315" cy="1750017"/>
            </a:xfrm>
            <a:custGeom>
              <a:avLst/>
              <a:gdLst>
                <a:gd name="connsiteX0" fmla="*/ 747654 w 901315"/>
                <a:gd name="connsiteY0" fmla="*/ 0 h 1750017"/>
                <a:gd name="connsiteX1" fmla="*/ 151628 w 901315"/>
                <a:gd name="connsiteY1" fmla="*/ 0 h 1750017"/>
                <a:gd name="connsiteX2" fmla="*/ 151628 w 901315"/>
                <a:gd name="connsiteY2" fmla="*/ 260030 h 1750017"/>
                <a:gd name="connsiteX3" fmla="*/ 100768 w 901315"/>
                <a:gd name="connsiteY3" fmla="*/ 1522585 h 1750017"/>
                <a:gd name="connsiteX4" fmla="*/ 121550 w 901315"/>
                <a:gd name="connsiteY4" fmla="*/ 1524354 h 1750017"/>
                <a:gd name="connsiteX5" fmla="*/ 116941 w 901315"/>
                <a:gd name="connsiteY5" fmla="*/ 1527461 h 1750017"/>
                <a:gd name="connsiteX6" fmla="*/ 103266 w 901315"/>
                <a:gd name="connsiteY6" fmla="*/ 1547743 h 1750017"/>
                <a:gd name="connsiteX7" fmla="*/ 91244 w 901315"/>
                <a:gd name="connsiteY7" fmla="*/ 1541771 h 1750017"/>
                <a:gd name="connsiteX8" fmla="*/ 16989 w 901315"/>
                <a:gd name="connsiteY8" fmla="*/ 1575342 h 1750017"/>
                <a:gd name="connsiteX9" fmla="*/ 1811 w 901315"/>
                <a:gd name="connsiteY9" fmla="*/ 1696371 h 1750017"/>
                <a:gd name="connsiteX10" fmla="*/ 46667 w 901315"/>
                <a:gd name="connsiteY10" fmla="*/ 1749990 h 1750017"/>
                <a:gd name="connsiteX11" fmla="*/ 211144 w 901315"/>
                <a:gd name="connsiteY11" fmla="*/ 1701780 h 1750017"/>
                <a:gd name="connsiteX12" fmla="*/ 225192 w 901315"/>
                <a:gd name="connsiteY12" fmla="*/ 1674125 h 1750017"/>
                <a:gd name="connsiteX13" fmla="*/ 234710 w 901315"/>
                <a:gd name="connsiteY13" fmla="*/ 1674125 h 1750017"/>
                <a:gd name="connsiteX14" fmla="*/ 320624 w 901315"/>
                <a:gd name="connsiteY14" fmla="*/ 1588211 h 1750017"/>
                <a:gd name="connsiteX15" fmla="*/ 295461 w 901315"/>
                <a:gd name="connsiteY15" fmla="*/ 1527461 h 1750017"/>
                <a:gd name="connsiteX16" fmla="*/ 289113 w 901315"/>
                <a:gd name="connsiteY16" fmla="*/ 1523181 h 1750017"/>
                <a:gd name="connsiteX17" fmla="*/ 446052 w 901315"/>
                <a:gd name="connsiteY17" fmla="*/ 318771 h 1750017"/>
                <a:gd name="connsiteX18" fmla="*/ 604786 w 901315"/>
                <a:gd name="connsiteY18" fmla="*/ 1529046 h 1750017"/>
                <a:gd name="connsiteX19" fmla="*/ 587443 w 901315"/>
                <a:gd name="connsiteY19" fmla="*/ 1554770 h 1750017"/>
                <a:gd name="connsiteX20" fmla="*/ 580691 w 901315"/>
                <a:gd name="connsiteY20" fmla="*/ 1588211 h 1750017"/>
                <a:gd name="connsiteX21" fmla="*/ 666605 w 901315"/>
                <a:gd name="connsiteY21" fmla="*/ 1674125 h 1750017"/>
                <a:gd name="connsiteX22" fmla="*/ 676123 w 901315"/>
                <a:gd name="connsiteY22" fmla="*/ 1674125 h 1750017"/>
                <a:gd name="connsiteX23" fmla="*/ 690171 w 901315"/>
                <a:gd name="connsiteY23" fmla="*/ 1701780 h 1750017"/>
                <a:gd name="connsiteX24" fmla="*/ 854648 w 901315"/>
                <a:gd name="connsiteY24" fmla="*/ 1749990 h 1750017"/>
                <a:gd name="connsiteX25" fmla="*/ 899504 w 901315"/>
                <a:gd name="connsiteY25" fmla="*/ 1696371 h 1750017"/>
                <a:gd name="connsiteX26" fmla="*/ 884326 w 901315"/>
                <a:gd name="connsiteY26" fmla="*/ 1575342 h 1750017"/>
                <a:gd name="connsiteX27" fmla="*/ 810071 w 901315"/>
                <a:gd name="connsiteY27" fmla="*/ 1541771 h 1750017"/>
                <a:gd name="connsiteX28" fmla="*/ 798049 w 901315"/>
                <a:gd name="connsiteY28" fmla="*/ 1547743 h 1750017"/>
                <a:gd name="connsiteX29" fmla="*/ 784374 w 901315"/>
                <a:gd name="connsiteY29" fmla="*/ 1527461 h 1750017"/>
                <a:gd name="connsiteX30" fmla="*/ 778924 w 901315"/>
                <a:gd name="connsiteY30" fmla="*/ 1523786 h 1750017"/>
                <a:gd name="connsiteX31" fmla="*/ 796911 w 901315"/>
                <a:gd name="connsiteY31" fmla="*/ 1522269 h 1750017"/>
                <a:gd name="connsiteX32" fmla="*/ 747654 w 901315"/>
                <a:gd name="connsiteY32" fmla="*/ 221944 h 175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1315" h="1750017">
                  <a:moveTo>
                    <a:pt x="747654" y="0"/>
                  </a:moveTo>
                  <a:lnTo>
                    <a:pt x="151628" y="0"/>
                  </a:lnTo>
                  <a:lnTo>
                    <a:pt x="151628" y="260030"/>
                  </a:lnTo>
                  <a:lnTo>
                    <a:pt x="100768" y="1522585"/>
                  </a:lnTo>
                  <a:lnTo>
                    <a:pt x="121550" y="1524354"/>
                  </a:lnTo>
                  <a:lnTo>
                    <a:pt x="116941" y="1527461"/>
                  </a:lnTo>
                  <a:lnTo>
                    <a:pt x="103266" y="1547743"/>
                  </a:lnTo>
                  <a:lnTo>
                    <a:pt x="91244" y="1541771"/>
                  </a:lnTo>
                  <a:cubicBezTo>
                    <a:pt x="69242" y="1538847"/>
                    <a:pt x="31894" y="1549575"/>
                    <a:pt x="16989" y="1575342"/>
                  </a:cubicBezTo>
                  <a:cubicBezTo>
                    <a:pt x="2084" y="1601108"/>
                    <a:pt x="-3135" y="1667263"/>
                    <a:pt x="1811" y="1696371"/>
                  </a:cubicBezTo>
                  <a:cubicBezTo>
                    <a:pt x="6757" y="1725479"/>
                    <a:pt x="11778" y="1749089"/>
                    <a:pt x="46667" y="1749990"/>
                  </a:cubicBezTo>
                  <a:cubicBezTo>
                    <a:pt x="81555" y="1750891"/>
                    <a:pt x="190753" y="1729311"/>
                    <a:pt x="211144" y="1701780"/>
                  </a:cubicBezTo>
                  <a:lnTo>
                    <a:pt x="225192" y="1674125"/>
                  </a:lnTo>
                  <a:lnTo>
                    <a:pt x="234710" y="1674125"/>
                  </a:lnTo>
                  <a:cubicBezTo>
                    <a:pt x="282159" y="1674125"/>
                    <a:pt x="320624" y="1635660"/>
                    <a:pt x="320624" y="1588211"/>
                  </a:cubicBezTo>
                  <a:cubicBezTo>
                    <a:pt x="320624" y="1564487"/>
                    <a:pt x="311008" y="1543008"/>
                    <a:pt x="295461" y="1527461"/>
                  </a:cubicBezTo>
                  <a:lnTo>
                    <a:pt x="289113" y="1523181"/>
                  </a:lnTo>
                  <a:lnTo>
                    <a:pt x="446052" y="318771"/>
                  </a:lnTo>
                  <a:lnTo>
                    <a:pt x="604786" y="1529046"/>
                  </a:lnTo>
                  <a:lnTo>
                    <a:pt x="587443" y="1554770"/>
                  </a:lnTo>
                  <a:cubicBezTo>
                    <a:pt x="583095" y="1565048"/>
                    <a:pt x="580691" y="1576349"/>
                    <a:pt x="580691" y="1588211"/>
                  </a:cubicBezTo>
                  <a:cubicBezTo>
                    <a:pt x="580691" y="1635660"/>
                    <a:pt x="619156" y="1674125"/>
                    <a:pt x="666605" y="1674125"/>
                  </a:cubicBezTo>
                  <a:lnTo>
                    <a:pt x="676123" y="1674125"/>
                  </a:lnTo>
                  <a:lnTo>
                    <a:pt x="690171" y="1701780"/>
                  </a:lnTo>
                  <a:cubicBezTo>
                    <a:pt x="710562" y="1729311"/>
                    <a:pt x="819760" y="1750891"/>
                    <a:pt x="854648" y="1749990"/>
                  </a:cubicBezTo>
                  <a:cubicBezTo>
                    <a:pt x="889537" y="1749089"/>
                    <a:pt x="894558" y="1725479"/>
                    <a:pt x="899504" y="1696371"/>
                  </a:cubicBezTo>
                  <a:cubicBezTo>
                    <a:pt x="904450" y="1667263"/>
                    <a:pt x="899231" y="1601108"/>
                    <a:pt x="884326" y="1575342"/>
                  </a:cubicBezTo>
                  <a:cubicBezTo>
                    <a:pt x="869421" y="1549575"/>
                    <a:pt x="832073" y="1538847"/>
                    <a:pt x="810071" y="1541771"/>
                  </a:cubicBezTo>
                  <a:lnTo>
                    <a:pt x="798049" y="1547743"/>
                  </a:lnTo>
                  <a:lnTo>
                    <a:pt x="784374" y="1527461"/>
                  </a:lnTo>
                  <a:lnTo>
                    <a:pt x="778924" y="1523786"/>
                  </a:lnTo>
                  <a:lnTo>
                    <a:pt x="796911" y="1522269"/>
                  </a:lnTo>
                  <a:lnTo>
                    <a:pt x="747654" y="221944"/>
                  </a:lnTo>
                  <a:close/>
                </a:path>
              </a:pathLst>
            </a:cu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68" name="Group 67">
              <a:extLst>
                <a:ext uri="{FF2B5EF4-FFF2-40B4-BE49-F238E27FC236}">
                  <a16:creationId xmlns:a16="http://schemas.microsoft.com/office/drawing/2014/main" id="{D0BE8752-552D-4CC8-AF5E-68DCE65ADBCD}"/>
                </a:ext>
              </a:extLst>
            </p:cNvPr>
            <p:cNvGrpSpPr/>
            <p:nvPr/>
          </p:nvGrpSpPr>
          <p:grpSpPr>
            <a:xfrm flipH="1">
              <a:off x="3861850" y="2082128"/>
              <a:ext cx="685950" cy="1023782"/>
              <a:chOff x="4955406" y="2095250"/>
              <a:chExt cx="685950" cy="1023782"/>
            </a:xfrm>
          </p:grpSpPr>
          <p:sp>
            <p:nvSpPr>
              <p:cNvPr id="69" name="Freeform: Shape 68">
                <a:extLst>
                  <a:ext uri="{FF2B5EF4-FFF2-40B4-BE49-F238E27FC236}">
                    <a16:creationId xmlns:a16="http://schemas.microsoft.com/office/drawing/2014/main" id="{1D1BDBD6-FDA8-4D06-8E86-7AC8647E168F}"/>
                  </a:ext>
                </a:extLst>
              </p:cNvPr>
              <p:cNvSpPr/>
              <p:nvPr/>
            </p:nvSpPr>
            <p:spPr>
              <a:xfrm rot="18455179">
                <a:off x="5066082" y="2469727"/>
                <a:ext cx="949752" cy="200797"/>
              </a:xfrm>
              <a:custGeom>
                <a:avLst/>
                <a:gdLst>
                  <a:gd name="connsiteX0" fmla="*/ 581567 w 586757"/>
                  <a:gd name="connsiteY0" fmla="*/ 47507 h 152976"/>
                  <a:gd name="connsiteX1" fmla="*/ 586584 w 586757"/>
                  <a:gd name="connsiteY1" fmla="*/ 65390 h 152976"/>
                  <a:gd name="connsiteX2" fmla="*/ 583366 w 586757"/>
                  <a:gd name="connsiteY2" fmla="*/ 71116 h 152976"/>
                  <a:gd name="connsiteX3" fmla="*/ 515879 w 586757"/>
                  <a:gd name="connsiteY3" fmla="*/ 90043 h 152976"/>
                  <a:gd name="connsiteX4" fmla="*/ 516281 w 586757"/>
                  <a:gd name="connsiteY4" fmla="*/ 91662 h 152976"/>
                  <a:gd name="connsiteX5" fmla="*/ 572191 w 586757"/>
                  <a:gd name="connsiteY5" fmla="*/ 85366 h 152976"/>
                  <a:gd name="connsiteX6" fmla="*/ 577326 w 586757"/>
                  <a:gd name="connsiteY6" fmla="*/ 89461 h 152976"/>
                  <a:gd name="connsiteX7" fmla="*/ 579404 w 586757"/>
                  <a:gd name="connsiteY7" fmla="*/ 107918 h 152976"/>
                  <a:gd name="connsiteX8" fmla="*/ 575308 w 586757"/>
                  <a:gd name="connsiteY8" fmla="*/ 113052 h 152976"/>
                  <a:gd name="connsiteX9" fmla="*/ 513060 w 586757"/>
                  <a:gd name="connsiteY9" fmla="*/ 120062 h 152976"/>
                  <a:gd name="connsiteX10" fmla="*/ 512823 w 586757"/>
                  <a:gd name="connsiteY10" fmla="*/ 121056 h 152976"/>
                  <a:gd name="connsiteX11" fmla="*/ 547244 w 586757"/>
                  <a:gd name="connsiteY11" fmla="*/ 123695 h 152976"/>
                  <a:gd name="connsiteX12" fmla="*/ 551520 w 586757"/>
                  <a:gd name="connsiteY12" fmla="*/ 128681 h 152976"/>
                  <a:gd name="connsiteX13" fmla="*/ 550100 w 586757"/>
                  <a:gd name="connsiteY13" fmla="*/ 147200 h 152976"/>
                  <a:gd name="connsiteX14" fmla="*/ 545115 w 586757"/>
                  <a:gd name="connsiteY14" fmla="*/ 151475 h 152976"/>
                  <a:gd name="connsiteX15" fmla="*/ 452956 w 586757"/>
                  <a:gd name="connsiteY15" fmla="*/ 144409 h 152976"/>
                  <a:gd name="connsiteX16" fmla="*/ 450626 w 586757"/>
                  <a:gd name="connsiteY16" fmla="*/ 141692 h 152976"/>
                  <a:gd name="connsiteX17" fmla="*/ 441176 w 586757"/>
                  <a:gd name="connsiteY17" fmla="*/ 141072 h 152976"/>
                  <a:gd name="connsiteX18" fmla="*/ 420061 w 586757"/>
                  <a:gd name="connsiteY18" fmla="*/ 135862 h 152976"/>
                  <a:gd name="connsiteX19" fmla="*/ 405394 w 586757"/>
                  <a:gd name="connsiteY19" fmla="*/ 125292 h 152976"/>
                  <a:gd name="connsiteX20" fmla="*/ 404690 w 586757"/>
                  <a:gd name="connsiteY20" fmla="*/ 124247 h 152976"/>
                  <a:gd name="connsiteX21" fmla="*/ 354182 w 586757"/>
                  <a:gd name="connsiteY21" fmla="*/ 133571 h 152976"/>
                  <a:gd name="connsiteX22" fmla="*/ 215354 w 586757"/>
                  <a:gd name="connsiteY22" fmla="*/ 152909 h 152976"/>
                  <a:gd name="connsiteX23" fmla="*/ 0 w 586757"/>
                  <a:gd name="connsiteY23" fmla="*/ 127109 h 152976"/>
                  <a:gd name="connsiteX24" fmla="*/ 0 w 586757"/>
                  <a:gd name="connsiteY24" fmla="*/ 22597 h 152976"/>
                  <a:gd name="connsiteX25" fmla="*/ 189316 w 586757"/>
                  <a:gd name="connsiteY25" fmla="*/ 63449 h 152976"/>
                  <a:gd name="connsiteX26" fmla="*/ 339904 w 586757"/>
                  <a:gd name="connsiteY26" fmla="*/ 52687 h 152976"/>
                  <a:gd name="connsiteX27" fmla="*/ 386584 w 586757"/>
                  <a:gd name="connsiteY27" fmla="*/ 56780 h 152976"/>
                  <a:gd name="connsiteX28" fmla="*/ 393237 w 586757"/>
                  <a:gd name="connsiteY28" fmla="*/ 46483 h 152976"/>
                  <a:gd name="connsiteX29" fmla="*/ 417973 w 586757"/>
                  <a:gd name="connsiteY29" fmla="*/ 27214 h 152976"/>
                  <a:gd name="connsiteX30" fmla="*/ 430929 w 586757"/>
                  <a:gd name="connsiteY30" fmla="*/ 25279 h 152976"/>
                  <a:gd name="connsiteX31" fmla="*/ 486673 w 586757"/>
                  <a:gd name="connsiteY31" fmla="*/ 400 h 152976"/>
                  <a:gd name="connsiteX32" fmla="*/ 492745 w 586757"/>
                  <a:gd name="connsiteY32" fmla="*/ 2725 h 152976"/>
                  <a:gd name="connsiteX33" fmla="*/ 500239 w 586757"/>
                  <a:gd name="connsiteY33" fmla="*/ 19516 h 152976"/>
                  <a:gd name="connsiteX34" fmla="*/ 497914 w 586757"/>
                  <a:gd name="connsiteY34" fmla="*/ 25587 h 152976"/>
                  <a:gd name="connsiteX35" fmla="*/ 483359 w 586757"/>
                  <a:gd name="connsiteY35" fmla="*/ 32084 h 152976"/>
                  <a:gd name="connsiteX36" fmla="*/ 485615 w 586757"/>
                  <a:gd name="connsiteY36" fmla="*/ 33277 h 152976"/>
                  <a:gd name="connsiteX37" fmla="*/ 491708 w 586757"/>
                  <a:gd name="connsiteY37" fmla="*/ 40879 h 152976"/>
                  <a:gd name="connsiteX38" fmla="*/ 551110 w 586757"/>
                  <a:gd name="connsiteY38" fmla="*/ 15646 h 152976"/>
                  <a:gd name="connsiteX39" fmla="*/ 557200 w 586757"/>
                  <a:gd name="connsiteY39" fmla="*/ 18104 h 152976"/>
                  <a:gd name="connsiteX40" fmla="*/ 564462 w 586757"/>
                  <a:gd name="connsiteY40" fmla="*/ 35199 h 152976"/>
                  <a:gd name="connsiteX41" fmla="*/ 562004 w 586757"/>
                  <a:gd name="connsiteY41" fmla="*/ 41289 h 152976"/>
                  <a:gd name="connsiteX42" fmla="*/ 514326 w 586757"/>
                  <a:gd name="connsiteY42" fmla="*/ 61543 h 152976"/>
                  <a:gd name="connsiteX43" fmla="*/ 575843 w 586757"/>
                  <a:gd name="connsiteY43" fmla="*/ 44290 h 152976"/>
                  <a:gd name="connsiteX44" fmla="*/ 581567 w 586757"/>
                  <a:gd name="connsiteY44" fmla="*/ 47507 h 15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6757" h="152976">
                    <a:moveTo>
                      <a:pt x="581567" y="47507"/>
                    </a:moveTo>
                    <a:lnTo>
                      <a:pt x="586584" y="65390"/>
                    </a:lnTo>
                    <a:cubicBezTo>
                      <a:pt x="587276" y="67860"/>
                      <a:pt x="585836" y="70423"/>
                      <a:pt x="583366" y="71116"/>
                    </a:cubicBezTo>
                    <a:lnTo>
                      <a:pt x="515879" y="90043"/>
                    </a:lnTo>
                    <a:lnTo>
                      <a:pt x="516281" y="91662"/>
                    </a:lnTo>
                    <a:lnTo>
                      <a:pt x="572191" y="85366"/>
                    </a:lnTo>
                    <a:cubicBezTo>
                      <a:pt x="574740" y="85080"/>
                      <a:pt x="577039" y="86913"/>
                      <a:pt x="577326" y="89461"/>
                    </a:cubicBezTo>
                    <a:lnTo>
                      <a:pt x="579404" y="107918"/>
                    </a:lnTo>
                    <a:cubicBezTo>
                      <a:pt x="579691" y="110467"/>
                      <a:pt x="577858" y="112765"/>
                      <a:pt x="575308" y="113052"/>
                    </a:cubicBezTo>
                    <a:lnTo>
                      <a:pt x="513060" y="120062"/>
                    </a:lnTo>
                    <a:lnTo>
                      <a:pt x="512823" y="121056"/>
                    </a:lnTo>
                    <a:lnTo>
                      <a:pt x="547244" y="123695"/>
                    </a:lnTo>
                    <a:cubicBezTo>
                      <a:pt x="549802" y="123892"/>
                      <a:pt x="551716" y="126123"/>
                      <a:pt x="551520" y="128681"/>
                    </a:cubicBezTo>
                    <a:lnTo>
                      <a:pt x="550100" y="147200"/>
                    </a:lnTo>
                    <a:cubicBezTo>
                      <a:pt x="549904" y="149757"/>
                      <a:pt x="547672" y="151671"/>
                      <a:pt x="545115" y="151475"/>
                    </a:cubicBezTo>
                    <a:lnTo>
                      <a:pt x="452956" y="144409"/>
                    </a:lnTo>
                    <a:lnTo>
                      <a:pt x="450626" y="141692"/>
                    </a:lnTo>
                    <a:lnTo>
                      <a:pt x="441176" y="141072"/>
                    </a:lnTo>
                    <a:cubicBezTo>
                      <a:pt x="432905" y="139732"/>
                      <a:pt x="425529" y="137811"/>
                      <a:pt x="420061" y="135862"/>
                    </a:cubicBezTo>
                    <a:cubicBezTo>
                      <a:pt x="414593" y="133912"/>
                      <a:pt x="409711" y="130119"/>
                      <a:pt x="405394" y="125292"/>
                    </a:cubicBezTo>
                    <a:lnTo>
                      <a:pt x="404690" y="124247"/>
                    </a:lnTo>
                    <a:lnTo>
                      <a:pt x="354182" y="133571"/>
                    </a:lnTo>
                    <a:cubicBezTo>
                      <a:pt x="307101" y="143574"/>
                      <a:pt x="269551" y="153914"/>
                      <a:pt x="215354" y="152909"/>
                    </a:cubicBezTo>
                    <a:lnTo>
                      <a:pt x="0" y="127109"/>
                    </a:lnTo>
                    <a:lnTo>
                      <a:pt x="0" y="22597"/>
                    </a:lnTo>
                    <a:cubicBezTo>
                      <a:pt x="64379" y="21592"/>
                      <a:pt x="124937" y="64453"/>
                      <a:pt x="189316" y="63449"/>
                    </a:cubicBezTo>
                    <a:cubicBezTo>
                      <a:pt x="247507" y="60046"/>
                      <a:pt x="285304" y="51266"/>
                      <a:pt x="339904" y="52687"/>
                    </a:cubicBezTo>
                    <a:lnTo>
                      <a:pt x="386584" y="56780"/>
                    </a:lnTo>
                    <a:lnTo>
                      <a:pt x="393237" y="46483"/>
                    </a:lnTo>
                    <a:cubicBezTo>
                      <a:pt x="396332" y="34252"/>
                      <a:pt x="402577" y="29416"/>
                      <a:pt x="417973" y="27214"/>
                    </a:cubicBezTo>
                    <a:lnTo>
                      <a:pt x="430929" y="25279"/>
                    </a:lnTo>
                    <a:lnTo>
                      <a:pt x="486673" y="400"/>
                    </a:lnTo>
                    <a:cubicBezTo>
                      <a:pt x="488992" y="-635"/>
                      <a:pt x="491710" y="406"/>
                      <a:pt x="492745" y="2725"/>
                    </a:cubicBezTo>
                    <a:lnTo>
                      <a:pt x="500239" y="19516"/>
                    </a:lnTo>
                    <a:cubicBezTo>
                      <a:pt x="501274" y="21835"/>
                      <a:pt x="500233" y="24552"/>
                      <a:pt x="497914" y="25587"/>
                    </a:cubicBezTo>
                    <a:lnTo>
                      <a:pt x="483359" y="32084"/>
                    </a:lnTo>
                    <a:lnTo>
                      <a:pt x="485615" y="33277"/>
                    </a:lnTo>
                    <a:lnTo>
                      <a:pt x="491708" y="40879"/>
                    </a:lnTo>
                    <a:lnTo>
                      <a:pt x="551110" y="15646"/>
                    </a:lnTo>
                    <a:cubicBezTo>
                      <a:pt x="553471" y="14642"/>
                      <a:pt x="556197" y="15743"/>
                      <a:pt x="557200" y="18104"/>
                    </a:cubicBezTo>
                    <a:lnTo>
                      <a:pt x="564462" y="35199"/>
                    </a:lnTo>
                    <a:cubicBezTo>
                      <a:pt x="565465" y="37559"/>
                      <a:pt x="564364" y="40286"/>
                      <a:pt x="562004" y="41289"/>
                    </a:cubicBezTo>
                    <a:lnTo>
                      <a:pt x="514326" y="61543"/>
                    </a:lnTo>
                    <a:lnTo>
                      <a:pt x="575843" y="44290"/>
                    </a:lnTo>
                    <a:cubicBezTo>
                      <a:pt x="578312" y="43597"/>
                      <a:pt x="580875" y="45037"/>
                      <a:pt x="581567" y="47507"/>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70" name="Rectangle 57">
                <a:extLst>
                  <a:ext uri="{FF2B5EF4-FFF2-40B4-BE49-F238E27FC236}">
                    <a16:creationId xmlns:a16="http://schemas.microsoft.com/office/drawing/2014/main" id="{AAF3F102-125B-498E-8033-26627996C5F7}"/>
                  </a:ext>
                </a:extLst>
              </p:cNvPr>
              <p:cNvSpPr/>
              <p:nvPr/>
            </p:nvSpPr>
            <p:spPr>
              <a:xfrm rot="19151724">
                <a:off x="4955406" y="2884226"/>
                <a:ext cx="457186" cy="234806"/>
              </a:xfrm>
              <a:custGeom>
                <a:avLst/>
                <a:gdLst>
                  <a:gd name="connsiteX0" fmla="*/ 0 w 259234"/>
                  <a:gd name="connsiteY0" fmla="*/ 0 h 146704"/>
                  <a:gd name="connsiteX1" fmla="*/ 259234 w 259234"/>
                  <a:gd name="connsiteY1" fmla="*/ 0 h 146704"/>
                  <a:gd name="connsiteX2" fmla="*/ 259234 w 259234"/>
                  <a:gd name="connsiteY2" fmla="*/ 146704 h 146704"/>
                  <a:gd name="connsiteX3" fmla="*/ 0 w 259234"/>
                  <a:gd name="connsiteY3" fmla="*/ 146704 h 146704"/>
                  <a:gd name="connsiteX4" fmla="*/ 0 w 259234"/>
                  <a:gd name="connsiteY4" fmla="*/ 0 h 146704"/>
                  <a:gd name="connsiteX0" fmla="*/ 0 w 259234"/>
                  <a:gd name="connsiteY0" fmla="*/ 9741 h 156445"/>
                  <a:gd name="connsiteX1" fmla="*/ 118722 w 259234"/>
                  <a:gd name="connsiteY1" fmla="*/ 54 h 156445"/>
                  <a:gd name="connsiteX2" fmla="*/ 259234 w 259234"/>
                  <a:gd name="connsiteY2" fmla="*/ 9741 h 156445"/>
                  <a:gd name="connsiteX3" fmla="*/ 259234 w 259234"/>
                  <a:gd name="connsiteY3" fmla="*/ 156445 h 156445"/>
                  <a:gd name="connsiteX4" fmla="*/ 0 w 259234"/>
                  <a:gd name="connsiteY4" fmla="*/ 156445 h 156445"/>
                  <a:gd name="connsiteX5" fmla="*/ 0 w 259234"/>
                  <a:gd name="connsiteY5" fmla="*/ 9741 h 156445"/>
                  <a:gd name="connsiteX0" fmla="*/ 4221 w 259234"/>
                  <a:gd name="connsiteY0" fmla="*/ 4081 h 156493"/>
                  <a:gd name="connsiteX1" fmla="*/ 118722 w 259234"/>
                  <a:gd name="connsiteY1" fmla="*/ 102 h 156493"/>
                  <a:gd name="connsiteX2" fmla="*/ 259234 w 259234"/>
                  <a:gd name="connsiteY2" fmla="*/ 9789 h 156493"/>
                  <a:gd name="connsiteX3" fmla="*/ 259234 w 259234"/>
                  <a:gd name="connsiteY3" fmla="*/ 156493 h 156493"/>
                  <a:gd name="connsiteX4" fmla="*/ 0 w 259234"/>
                  <a:gd name="connsiteY4" fmla="*/ 156493 h 156493"/>
                  <a:gd name="connsiteX5" fmla="*/ 4221 w 259234"/>
                  <a:gd name="connsiteY5" fmla="*/ 4081 h 156493"/>
                  <a:gd name="connsiteX0" fmla="*/ 4221 w 259234"/>
                  <a:gd name="connsiteY0" fmla="*/ 4081 h 168238"/>
                  <a:gd name="connsiteX1" fmla="*/ 118722 w 259234"/>
                  <a:gd name="connsiteY1" fmla="*/ 102 h 168238"/>
                  <a:gd name="connsiteX2" fmla="*/ 259234 w 259234"/>
                  <a:gd name="connsiteY2" fmla="*/ 9789 h 168238"/>
                  <a:gd name="connsiteX3" fmla="*/ 259234 w 259234"/>
                  <a:gd name="connsiteY3" fmla="*/ 156493 h 168238"/>
                  <a:gd name="connsiteX4" fmla="*/ 121571 w 259234"/>
                  <a:gd name="connsiteY4" fmla="*/ 168205 h 168238"/>
                  <a:gd name="connsiteX5" fmla="*/ 0 w 259234"/>
                  <a:gd name="connsiteY5" fmla="*/ 156493 h 168238"/>
                  <a:gd name="connsiteX6" fmla="*/ 4221 w 259234"/>
                  <a:gd name="connsiteY6" fmla="*/ 4081 h 168238"/>
                  <a:gd name="connsiteX0" fmla="*/ 4221 w 259234"/>
                  <a:gd name="connsiteY0" fmla="*/ 4081 h 168238"/>
                  <a:gd name="connsiteX1" fmla="*/ 118722 w 259234"/>
                  <a:gd name="connsiteY1" fmla="*/ 102 h 168238"/>
                  <a:gd name="connsiteX2" fmla="*/ 255681 w 259234"/>
                  <a:gd name="connsiteY2" fmla="*/ 30118 h 168238"/>
                  <a:gd name="connsiteX3" fmla="*/ 259234 w 259234"/>
                  <a:gd name="connsiteY3" fmla="*/ 156493 h 168238"/>
                  <a:gd name="connsiteX4" fmla="*/ 121571 w 259234"/>
                  <a:gd name="connsiteY4" fmla="*/ 168205 h 168238"/>
                  <a:gd name="connsiteX5" fmla="*/ 0 w 259234"/>
                  <a:gd name="connsiteY5" fmla="*/ 156493 h 168238"/>
                  <a:gd name="connsiteX6" fmla="*/ 4221 w 259234"/>
                  <a:gd name="connsiteY6" fmla="*/ 4081 h 168238"/>
                  <a:gd name="connsiteX0" fmla="*/ 4221 w 270652"/>
                  <a:gd name="connsiteY0" fmla="*/ 4081 h 168291"/>
                  <a:gd name="connsiteX1" fmla="*/ 118722 w 270652"/>
                  <a:gd name="connsiteY1" fmla="*/ 102 h 168291"/>
                  <a:gd name="connsiteX2" fmla="*/ 255681 w 270652"/>
                  <a:gd name="connsiteY2" fmla="*/ 30118 h 168291"/>
                  <a:gd name="connsiteX3" fmla="*/ 270652 w 270652"/>
                  <a:gd name="connsiteY3" fmla="*/ 164935 h 168291"/>
                  <a:gd name="connsiteX4" fmla="*/ 121571 w 270652"/>
                  <a:gd name="connsiteY4" fmla="*/ 168205 h 168291"/>
                  <a:gd name="connsiteX5" fmla="*/ 0 w 270652"/>
                  <a:gd name="connsiteY5" fmla="*/ 156493 h 168291"/>
                  <a:gd name="connsiteX6" fmla="*/ 4221 w 270652"/>
                  <a:gd name="connsiteY6" fmla="*/ 4081 h 168291"/>
                  <a:gd name="connsiteX0" fmla="*/ 4221 w 270652"/>
                  <a:gd name="connsiteY0" fmla="*/ 4081 h 175861"/>
                  <a:gd name="connsiteX1" fmla="*/ 118722 w 270652"/>
                  <a:gd name="connsiteY1" fmla="*/ 102 h 175861"/>
                  <a:gd name="connsiteX2" fmla="*/ 255681 w 270652"/>
                  <a:gd name="connsiteY2" fmla="*/ 30118 h 175861"/>
                  <a:gd name="connsiteX3" fmla="*/ 270652 w 270652"/>
                  <a:gd name="connsiteY3" fmla="*/ 164935 h 175861"/>
                  <a:gd name="connsiteX4" fmla="*/ 184472 w 270652"/>
                  <a:gd name="connsiteY4" fmla="*/ 167920 h 175861"/>
                  <a:gd name="connsiteX5" fmla="*/ 121571 w 270652"/>
                  <a:gd name="connsiteY5" fmla="*/ 168205 h 175861"/>
                  <a:gd name="connsiteX6" fmla="*/ 0 w 270652"/>
                  <a:gd name="connsiteY6" fmla="*/ 156493 h 175861"/>
                  <a:gd name="connsiteX7" fmla="*/ 4221 w 270652"/>
                  <a:gd name="connsiteY7" fmla="*/ 4081 h 175861"/>
                  <a:gd name="connsiteX0" fmla="*/ 4221 w 270652"/>
                  <a:gd name="connsiteY0" fmla="*/ 4081 h 174835"/>
                  <a:gd name="connsiteX1" fmla="*/ 118722 w 270652"/>
                  <a:gd name="connsiteY1" fmla="*/ 102 h 174835"/>
                  <a:gd name="connsiteX2" fmla="*/ 255681 w 270652"/>
                  <a:gd name="connsiteY2" fmla="*/ 30118 h 174835"/>
                  <a:gd name="connsiteX3" fmla="*/ 270652 w 270652"/>
                  <a:gd name="connsiteY3" fmla="*/ 164935 h 174835"/>
                  <a:gd name="connsiteX4" fmla="*/ 184472 w 270652"/>
                  <a:gd name="connsiteY4" fmla="*/ 167920 h 174835"/>
                  <a:gd name="connsiteX5" fmla="*/ 121571 w 270652"/>
                  <a:gd name="connsiteY5" fmla="*/ 168205 h 174835"/>
                  <a:gd name="connsiteX6" fmla="*/ 0 w 270652"/>
                  <a:gd name="connsiteY6" fmla="*/ 156493 h 174835"/>
                  <a:gd name="connsiteX7" fmla="*/ 4221 w 270652"/>
                  <a:gd name="connsiteY7" fmla="*/ 4081 h 174835"/>
                  <a:gd name="connsiteX0" fmla="*/ 4221 w 270652"/>
                  <a:gd name="connsiteY0" fmla="*/ 4081 h 182532"/>
                  <a:gd name="connsiteX1" fmla="*/ 118722 w 270652"/>
                  <a:gd name="connsiteY1" fmla="*/ 102 h 182532"/>
                  <a:gd name="connsiteX2" fmla="*/ 255681 w 270652"/>
                  <a:gd name="connsiteY2" fmla="*/ 30118 h 182532"/>
                  <a:gd name="connsiteX3" fmla="*/ 270652 w 270652"/>
                  <a:gd name="connsiteY3" fmla="*/ 164935 h 182532"/>
                  <a:gd name="connsiteX4" fmla="*/ 181921 w 270652"/>
                  <a:gd name="connsiteY4" fmla="*/ 182516 h 182532"/>
                  <a:gd name="connsiteX5" fmla="*/ 121571 w 270652"/>
                  <a:gd name="connsiteY5" fmla="*/ 168205 h 182532"/>
                  <a:gd name="connsiteX6" fmla="*/ 0 w 270652"/>
                  <a:gd name="connsiteY6" fmla="*/ 156493 h 182532"/>
                  <a:gd name="connsiteX7" fmla="*/ 4221 w 270652"/>
                  <a:gd name="connsiteY7" fmla="*/ 4081 h 182532"/>
                  <a:gd name="connsiteX0" fmla="*/ 4221 w 270652"/>
                  <a:gd name="connsiteY0" fmla="*/ 4081 h 185584"/>
                  <a:gd name="connsiteX1" fmla="*/ 118722 w 270652"/>
                  <a:gd name="connsiteY1" fmla="*/ 102 h 185584"/>
                  <a:gd name="connsiteX2" fmla="*/ 255681 w 270652"/>
                  <a:gd name="connsiteY2" fmla="*/ 30118 h 185584"/>
                  <a:gd name="connsiteX3" fmla="*/ 270652 w 270652"/>
                  <a:gd name="connsiteY3" fmla="*/ 164935 h 185584"/>
                  <a:gd name="connsiteX4" fmla="*/ 181921 w 270652"/>
                  <a:gd name="connsiteY4" fmla="*/ 182516 h 185584"/>
                  <a:gd name="connsiteX5" fmla="*/ 94990 w 270652"/>
                  <a:gd name="connsiteY5" fmla="*/ 185046 h 185584"/>
                  <a:gd name="connsiteX6" fmla="*/ 0 w 270652"/>
                  <a:gd name="connsiteY6" fmla="*/ 156493 h 185584"/>
                  <a:gd name="connsiteX7" fmla="*/ 4221 w 270652"/>
                  <a:gd name="connsiteY7" fmla="*/ 4081 h 185584"/>
                  <a:gd name="connsiteX0" fmla="*/ 4221 w 270652"/>
                  <a:gd name="connsiteY0" fmla="*/ 4081 h 186269"/>
                  <a:gd name="connsiteX1" fmla="*/ 118722 w 270652"/>
                  <a:gd name="connsiteY1" fmla="*/ 102 h 186269"/>
                  <a:gd name="connsiteX2" fmla="*/ 255681 w 270652"/>
                  <a:gd name="connsiteY2" fmla="*/ 30118 h 186269"/>
                  <a:gd name="connsiteX3" fmla="*/ 270652 w 270652"/>
                  <a:gd name="connsiteY3" fmla="*/ 164935 h 186269"/>
                  <a:gd name="connsiteX4" fmla="*/ 181921 w 270652"/>
                  <a:gd name="connsiteY4" fmla="*/ 182516 h 186269"/>
                  <a:gd name="connsiteX5" fmla="*/ 94990 w 270652"/>
                  <a:gd name="connsiteY5" fmla="*/ 185046 h 186269"/>
                  <a:gd name="connsiteX6" fmla="*/ 0 w 270652"/>
                  <a:gd name="connsiteY6" fmla="*/ 156493 h 186269"/>
                  <a:gd name="connsiteX7" fmla="*/ 4221 w 270652"/>
                  <a:gd name="connsiteY7" fmla="*/ 4081 h 186269"/>
                  <a:gd name="connsiteX0" fmla="*/ 4221 w 270652"/>
                  <a:gd name="connsiteY0" fmla="*/ 4081 h 186205"/>
                  <a:gd name="connsiteX1" fmla="*/ 118722 w 270652"/>
                  <a:gd name="connsiteY1" fmla="*/ 102 h 186205"/>
                  <a:gd name="connsiteX2" fmla="*/ 255681 w 270652"/>
                  <a:gd name="connsiteY2" fmla="*/ 30118 h 186205"/>
                  <a:gd name="connsiteX3" fmla="*/ 270652 w 270652"/>
                  <a:gd name="connsiteY3" fmla="*/ 164935 h 186205"/>
                  <a:gd name="connsiteX4" fmla="*/ 94990 w 270652"/>
                  <a:gd name="connsiteY4" fmla="*/ 185046 h 186205"/>
                  <a:gd name="connsiteX5" fmla="*/ 0 w 270652"/>
                  <a:gd name="connsiteY5" fmla="*/ 156493 h 186205"/>
                  <a:gd name="connsiteX6" fmla="*/ 4221 w 270652"/>
                  <a:gd name="connsiteY6" fmla="*/ 4081 h 186205"/>
                  <a:gd name="connsiteX0" fmla="*/ 4221 w 270652"/>
                  <a:gd name="connsiteY0" fmla="*/ 4081 h 186177"/>
                  <a:gd name="connsiteX1" fmla="*/ 118722 w 270652"/>
                  <a:gd name="connsiteY1" fmla="*/ 102 h 186177"/>
                  <a:gd name="connsiteX2" fmla="*/ 255681 w 270652"/>
                  <a:gd name="connsiteY2" fmla="*/ 30118 h 186177"/>
                  <a:gd name="connsiteX3" fmla="*/ 270652 w 270652"/>
                  <a:gd name="connsiteY3" fmla="*/ 164935 h 186177"/>
                  <a:gd name="connsiteX4" fmla="*/ 94990 w 270652"/>
                  <a:gd name="connsiteY4" fmla="*/ 185046 h 186177"/>
                  <a:gd name="connsiteX5" fmla="*/ 0 w 270652"/>
                  <a:gd name="connsiteY5" fmla="*/ 156493 h 186177"/>
                  <a:gd name="connsiteX6" fmla="*/ 4221 w 270652"/>
                  <a:gd name="connsiteY6" fmla="*/ 4081 h 18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52" h="186177">
                    <a:moveTo>
                      <a:pt x="4221" y="4081"/>
                    </a:moveTo>
                    <a:cubicBezTo>
                      <a:pt x="43066" y="5022"/>
                      <a:pt x="79877" y="-839"/>
                      <a:pt x="118722" y="102"/>
                    </a:cubicBezTo>
                    <a:lnTo>
                      <a:pt x="255681" y="30118"/>
                    </a:lnTo>
                    <a:cubicBezTo>
                      <a:pt x="256865" y="72243"/>
                      <a:pt x="269468" y="122810"/>
                      <a:pt x="270652" y="164935"/>
                    </a:cubicBezTo>
                    <a:cubicBezTo>
                      <a:pt x="181581" y="190612"/>
                      <a:pt x="140099" y="186453"/>
                      <a:pt x="94990" y="185046"/>
                    </a:cubicBezTo>
                    <a:lnTo>
                      <a:pt x="0" y="156493"/>
                    </a:lnTo>
                    <a:lnTo>
                      <a:pt x="4221" y="4081"/>
                    </a:lnTo>
                    <a:close/>
                  </a:path>
                </a:pathLst>
              </a:custGeom>
              <a:solidFill>
                <a:srgbClr val="2323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1" name="Title 1"/>
          <p:cNvSpPr>
            <a:spLocks noGrp="1"/>
          </p:cNvSpPr>
          <p:nvPr>
            <p:ph type="title"/>
          </p:nvPr>
        </p:nvSpPr>
        <p:spPr>
          <a:xfrm>
            <a:off x="0" y="6950"/>
            <a:ext cx="12192000" cy="914400"/>
          </a:xfrm>
          <a:solidFill>
            <a:schemeClr val="bg2">
              <a:lumMod val="75000"/>
            </a:schemeClr>
          </a:solidFill>
        </p:spPr>
        <p:txBody>
          <a:bodyPr>
            <a:normAutofit/>
          </a:bodyPr>
          <a:lstStyle/>
          <a:p>
            <a:pPr marL="457200" algn="l"/>
            <a:r>
              <a:rPr lang="en-US" sz="4000" b="1" dirty="0">
                <a:solidFill>
                  <a:srgbClr val="000000"/>
                </a:solidFill>
              </a:rPr>
              <a:t>Who Are You?</a:t>
            </a:r>
          </a:p>
        </p:txBody>
      </p:sp>
      <p:sp>
        <p:nvSpPr>
          <p:cNvPr id="55" name="TextBox 54">
            <a:extLst>
              <a:ext uri="{FF2B5EF4-FFF2-40B4-BE49-F238E27FC236}">
                <a16:creationId xmlns:a16="http://schemas.microsoft.com/office/drawing/2014/main" id="{017E228D-3B50-4504-A087-063B37A806FD}"/>
              </a:ext>
            </a:extLst>
          </p:cNvPr>
          <p:cNvSpPr txBox="1"/>
          <p:nvPr/>
        </p:nvSpPr>
        <p:spPr>
          <a:xfrm>
            <a:off x="4464866" y="1086791"/>
            <a:ext cx="3023837" cy="646331"/>
          </a:xfrm>
          <a:prstGeom prst="rect">
            <a:avLst/>
          </a:prstGeom>
          <a:solidFill>
            <a:schemeClr val="tx2"/>
          </a:solidFill>
          <a:ln w="28575">
            <a:solidFill>
              <a:schemeClr val="bg1">
                <a:lumMod val="85000"/>
              </a:schemeClr>
            </a:solidFill>
          </a:ln>
        </p:spPr>
        <p:txBody>
          <a:bodyPr wrap="square" rtlCol="0">
            <a:spAutoFit/>
          </a:bodyPr>
          <a:lstStyle/>
          <a:p>
            <a:pPr algn="ctr"/>
            <a:r>
              <a:rPr lang="en-US" sz="3600" b="1" dirty="0">
                <a:solidFill>
                  <a:schemeClr val="bg1"/>
                </a:solidFill>
              </a:rPr>
              <a:t>Leader</a:t>
            </a:r>
          </a:p>
        </p:txBody>
      </p:sp>
      <p:sp>
        <p:nvSpPr>
          <p:cNvPr id="44" name="TextBox 43">
            <a:extLst>
              <a:ext uri="{FF2B5EF4-FFF2-40B4-BE49-F238E27FC236}">
                <a16:creationId xmlns:a16="http://schemas.microsoft.com/office/drawing/2014/main" id="{E8866786-DD74-413D-8666-0C885949EF7C}"/>
              </a:ext>
            </a:extLst>
          </p:cNvPr>
          <p:cNvSpPr txBox="1"/>
          <p:nvPr/>
        </p:nvSpPr>
        <p:spPr>
          <a:xfrm>
            <a:off x="368301" y="2905780"/>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dirty="0">
                <a:solidFill>
                  <a:schemeClr val="bg1"/>
                </a:solidFill>
              </a:rPr>
              <a:t>Inspires </a:t>
            </a:r>
            <a:r>
              <a:rPr lang="en-US" sz="3200" b="1" dirty="0">
                <a:solidFill>
                  <a:schemeClr val="bg1"/>
                </a:solidFill>
              </a:rPr>
              <a:t>enthusiasm</a:t>
            </a:r>
          </a:p>
        </p:txBody>
      </p:sp>
      <p:sp>
        <p:nvSpPr>
          <p:cNvPr id="45" name="TextBox 44">
            <a:extLst>
              <a:ext uri="{FF2B5EF4-FFF2-40B4-BE49-F238E27FC236}">
                <a16:creationId xmlns:a16="http://schemas.microsoft.com/office/drawing/2014/main" id="{028192FE-5376-4721-903C-6CBFB1B25818}"/>
              </a:ext>
            </a:extLst>
          </p:cNvPr>
          <p:cNvSpPr txBox="1"/>
          <p:nvPr/>
        </p:nvSpPr>
        <p:spPr>
          <a:xfrm>
            <a:off x="368301" y="3598881"/>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b="1" dirty="0">
                <a:solidFill>
                  <a:schemeClr val="bg1"/>
                </a:solidFill>
              </a:rPr>
              <a:t>Encourages</a:t>
            </a:r>
          </a:p>
        </p:txBody>
      </p:sp>
      <p:sp>
        <p:nvSpPr>
          <p:cNvPr id="46" name="TextBox 45">
            <a:extLst>
              <a:ext uri="{FF2B5EF4-FFF2-40B4-BE49-F238E27FC236}">
                <a16:creationId xmlns:a16="http://schemas.microsoft.com/office/drawing/2014/main" id="{813ED7B8-9CA8-4FAC-BDA6-4247EF2A784A}"/>
              </a:ext>
            </a:extLst>
          </p:cNvPr>
          <p:cNvSpPr txBox="1"/>
          <p:nvPr/>
        </p:nvSpPr>
        <p:spPr>
          <a:xfrm>
            <a:off x="368301" y="4291982"/>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dirty="0">
                <a:solidFill>
                  <a:schemeClr val="bg1"/>
                </a:solidFill>
              </a:rPr>
              <a:t>Takes</a:t>
            </a:r>
            <a:r>
              <a:rPr lang="en-US" sz="3200" b="1" dirty="0">
                <a:solidFill>
                  <a:schemeClr val="bg1"/>
                </a:solidFill>
              </a:rPr>
              <a:t> responsibility</a:t>
            </a:r>
            <a:endParaRPr lang="en-US" sz="3200" dirty="0">
              <a:solidFill>
                <a:schemeClr val="bg1"/>
              </a:solidFill>
            </a:endParaRPr>
          </a:p>
        </p:txBody>
      </p:sp>
      <p:sp>
        <p:nvSpPr>
          <p:cNvPr id="49" name="TextBox 48">
            <a:extLst>
              <a:ext uri="{FF2B5EF4-FFF2-40B4-BE49-F238E27FC236}">
                <a16:creationId xmlns:a16="http://schemas.microsoft.com/office/drawing/2014/main" id="{0473C363-CBF6-4677-B0D6-F9D7D856129A}"/>
              </a:ext>
            </a:extLst>
          </p:cNvPr>
          <p:cNvSpPr txBox="1"/>
          <p:nvPr/>
        </p:nvSpPr>
        <p:spPr>
          <a:xfrm>
            <a:off x="368301" y="4985083"/>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dirty="0">
                <a:solidFill>
                  <a:schemeClr val="bg1"/>
                </a:solidFill>
              </a:rPr>
              <a:t>Focuses on s</a:t>
            </a:r>
            <a:r>
              <a:rPr lang="en-US" sz="3200" b="1" dirty="0">
                <a:solidFill>
                  <a:schemeClr val="bg1"/>
                </a:solidFill>
              </a:rPr>
              <a:t>trengths</a:t>
            </a:r>
          </a:p>
        </p:txBody>
      </p:sp>
      <p:sp>
        <p:nvSpPr>
          <p:cNvPr id="50" name="TextBox 49">
            <a:extLst>
              <a:ext uri="{FF2B5EF4-FFF2-40B4-BE49-F238E27FC236}">
                <a16:creationId xmlns:a16="http://schemas.microsoft.com/office/drawing/2014/main" id="{9460705A-8BAD-48C4-981B-3D274186B379}"/>
              </a:ext>
            </a:extLst>
          </p:cNvPr>
          <p:cNvSpPr txBox="1"/>
          <p:nvPr/>
        </p:nvSpPr>
        <p:spPr>
          <a:xfrm>
            <a:off x="368301" y="5678186"/>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dirty="0">
                <a:solidFill>
                  <a:schemeClr val="bg1"/>
                </a:solidFill>
              </a:rPr>
              <a:t>Says “</a:t>
            </a:r>
            <a:r>
              <a:rPr lang="en-US" sz="3200" b="1" dirty="0">
                <a:solidFill>
                  <a:schemeClr val="bg1"/>
                </a:solidFill>
              </a:rPr>
              <a:t>Let’s</a:t>
            </a:r>
            <a:r>
              <a:rPr lang="en-US" sz="3200" dirty="0">
                <a:solidFill>
                  <a:schemeClr val="bg1"/>
                </a:solidFill>
              </a:rPr>
              <a:t> </a:t>
            </a:r>
            <a:r>
              <a:rPr lang="en-US" sz="3200" b="1" dirty="0">
                <a:solidFill>
                  <a:schemeClr val="bg1"/>
                </a:solidFill>
              </a:rPr>
              <a:t>go</a:t>
            </a:r>
            <a:r>
              <a:rPr lang="en-US" sz="3200" dirty="0">
                <a:solidFill>
                  <a:schemeClr val="bg1"/>
                </a:solidFill>
              </a:rPr>
              <a:t>”</a:t>
            </a:r>
          </a:p>
        </p:txBody>
      </p:sp>
      <p:sp>
        <p:nvSpPr>
          <p:cNvPr id="51" name="TextBox 50">
            <a:extLst>
              <a:ext uri="{FF2B5EF4-FFF2-40B4-BE49-F238E27FC236}">
                <a16:creationId xmlns:a16="http://schemas.microsoft.com/office/drawing/2014/main" id="{EFCB5A94-65E6-4186-B292-844FF154E0A9}"/>
              </a:ext>
            </a:extLst>
          </p:cNvPr>
          <p:cNvSpPr txBox="1"/>
          <p:nvPr/>
        </p:nvSpPr>
        <p:spPr>
          <a:xfrm>
            <a:off x="7754348" y="2905780"/>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dirty="0">
                <a:solidFill>
                  <a:schemeClr val="bg1"/>
                </a:solidFill>
              </a:rPr>
              <a:t>Says “</a:t>
            </a:r>
            <a:r>
              <a:rPr lang="en-US" sz="3200" b="1" dirty="0">
                <a:solidFill>
                  <a:schemeClr val="bg1"/>
                </a:solidFill>
              </a:rPr>
              <a:t>we</a:t>
            </a:r>
            <a:r>
              <a:rPr lang="en-US" sz="3200" dirty="0">
                <a:solidFill>
                  <a:schemeClr val="bg1"/>
                </a:solidFill>
              </a:rPr>
              <a:t>”</a:t>
            </a:r>
          </a:p>
        </p:txBody>
      </p:sp>
      <p:sp>
        <p:nvSpPr>
          <p:cNvPr id="52" name="TextBox 51">
            <a:extLst>
              <a:ext uri="{FF2B5EF4-FFF2-40B4-BE49-F238E27FC236}">
                <a16:creationId xmlns:a16="http://schemas.microsoft.com/office/drawing/2014/main" id="{09078AF9-2731-4F9C-9759-ADCE58670F38}"/>
              </a:ext>
            </a:extLst>
          </p:cNvPr>
          <p:cNvSpPr txBox="1"/>
          <p:nvPr/>
        </p:nvSpPr>
        <p:spPr>
          <a:xfrm>
            <a:off x="7754348" y="3598881"/>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b="1" dirty="0">
                <a:solidFill>
                  <a:schemeClr val="bg1"/>
                </a:solidFill>
              </a:rPr>
              <a:t>Develops</a:t>
            </a:r>
            <a:r>
              <a:rPr lang="en-US" sz="3200" dirty="0">
                <a:solidFill>
                  <a:schemeClr val="bg1"/>
                </a:solidFill>
              </a:rPr>
              <a:t> people</a:t>
            </a:r>
          </a:p>
        </p:txBody>
      </p:sp>
      <p:sp>
        <p:nvSpPr>
          <p:cNvPr id="53" name="TextBox 52">
            <a:extLst>
              <a:ext uri="{FF2B5EF4-FFF2-40B4-BE49-F238E27FC236}">
                <a16:creationId xmlns:a16="http://schemas.microsoft.com/office/drawing/2014/main" id="{D21A30DB-3F07-45EC-A018-0E1C8FD620A3}"/>
              </a:ext>
            </a:extLst>
          </p:cNvPr>
          <p:cNvSpPr txBox="1"/>
          <p:nvPr/>
        </p:nvSpPr>
        <p:spPr>
          <a:xfrm>
            <a:off x="7754348" y="4291982"/>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b="1" dirty="0">
                <a:solidFill>
                  <a:schemeClr val="bg1"/>
                </a:solidFill>
              </a:rPr>
              <a:t>Listens</a:t>
            </a:r>
            <a:r>
              <a:rPr lang="en-US" sz="3200" dirty="0">
                <a:solidFill>
                  <a:schemeClr val="bg1"/>
                </a:solidFill>
              </a:rPr>
              <a:t> more</a:t>
            </a:r>
          </a:p>
        </p:txBody>
      </p:sp>
      <p:sp>
        <p:nvSpPr>
          <p:cNvPr id="54" name="TextBox 53">
            <a:extLst>
              <a:ext uri="{FF2B5EF4-FFF2-40B4-BE49-F238E27FC236}">
                <a16:creationId xmlns:a16="http://schemas.microsoft.com/office/drawing/2014/main" id="{CC0F4917-5CC6-4BEC-AD24-A7903AD16F80}"/>
              </a:ext>
            </a:extLst>
          </p:cNvPr>
          <p:cNvSpPr txBox="1"/>
          <p:nvPr/>
        </p:nvSpPr>
        <p:spPr>
          <a:xfrm>
            <a:off x="7754348" y="4985083"/>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dirty="0">
                <a:solidFill>
                  <a:schemeClr val="bg1"/>
                </a:solidFill>
              </a:rPr>
              <a:t>Coaches and </a:t>
            </a:r>
            <a:r>
              <a:rPr lang="en-US" sz="3200" b="1" dirty="0">
                <a:solidFill>
                  <a:schemeClr val="bg1"/>
                </a:solidFill>
              </a:rPr>
              <a:t>mentors</a:t>
            </a:r>
          </a:p>
        </p:txBody>
      </p:sp>
      <p:sp>
        <p:nvSpPr>
          <p:cNvPr id="56" name="TextBox 55">
            <a:extLst>
              <a:ext uri="{FF2B5EF4-FFF2-40B4-BE49-F238E27FC236}">
                <a16:creationId xmlns:a16="http://schemas.microsoft.com/office/drawing/2014/main" id="{C112CC37-8320-4AAF-9865-CC90AF42CCF2}"/>
              </a:ext>
            </a:extLst>
          </p:cNvPr>
          <p:cNvSpPr txBox="1"/>
          <p:nvPr/>
        </p:nvSpPr>
        <p:spPr>
          <a:xfrm>
            <a:off x="7754348" y="5678186"/>
            <a:ext cx="3861648" cy="584775"/>
          </a:xfrm>
          <a:prstGeom prst="rect">
            <a:avLst/>
          </a:prstGeom>
          <a:solidFill>
            <a:schemeClr val="tx2"/>
          </a:solidFill>
          <a:ln w="28575">
            <a:solidFill>
              <a:schemeClr val="bg1">
                <a:lumMod val="85000"/>
              </a:schemeClr>
            </a:solidFill>
          </a:ln>
        </p:spPr>
        <p:txBody>
          <a:bodyPr wrap="square" rtlCol="0">
            <a:spAutoFit/>
          </a:bodyPr>
          <a:lstStyle/>
          <a:p>
            <a:r>
              <a:rPr lang="en-US" sz="3200" b="1" dirty="0">
                <a:solidFill>
                  <a:schemeClr val="bg1"/>
                </a:solidFill>
              </a:rPr>
              <a:t>Gives</a:t>
            </a:r>
            <a:r>
              <a:rPr lang="en-US" sz="3200" dirty="0">
                <a:solidFill>
                  <a:schemeClr val="bg1"/>
                </a:solidFill>
              </a:rPr>
              <a:t> credit</a:t>
            </a:r>
          </a:p>
        </p:txBody>
      </p:sp>
    </p:spTree>
    <p:extLst>
      <p:ext uri="{BB962C8B-B14F-4D97-AF65-F5344CB8AC3E}">
        <p14:creationId xmlns:p14="http://schemas.microsoft.com/office/powerpoint/2010/main" val="347004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E871559-9D0E-43F6-B99D-03BD1293CA9F}"/>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E5C1262E-87F0-455D-9DDD-B20623614C65}"/>
              </a:ext>
            </a:extLst>
          </p:cNvPr>
          <p:cNvSpPr/>
          <p:nvPr/>
        </p:nvSpPr>
        <p:spPr>
          <a:xfrm>
            <a:off x="886120" y="1338606"/>
            <a:ext cx="10520313" cy="5037805"/>
          </a:xfrm>
          <a:prstGeom prst="roundRect">
            <a:avLst/>
          </a:prstGeom>
          <a:solidFill>
            <a:schemeClr val="bg2">
              <a:lumMod val="60000"/>
              <a:lumOff val="40000"/>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67049" y="3184002"/>
            <a:ext cx="8158454" cy="1200329"/>
          </a:xfrm>
          <a:prstGeom prst="rect">
            <a:avLst/>
          </a:prstGeom>
          <a:noFill/>
        </p:spPr>
        <p:txBody>
          <a:bodyPr wrap="square" rtlCol="0">
            <a:spAutoFit/>
          </a:bodyPr>
          <a:lstStyle/>
          <a:p>
            <a:pPr algn="ctr"/>
            <a:r>
              <a:rPr lang="en-US" sz="3600" dirty="0">
                <a:solidFill>
                  <a:srgbClr val="232323"/>
                </a:solidFill>
              </a:rPr>
              <a:t>To pivot is to </a:t>
            </a:r>
            <a:r>
              <a:rPr lang="en-US" sz="3600" b="1" dirty="0">
                <a:solidFill>
                  <a:srgbClr val="202124"/>
                </a:solidFill>
                <a:ea typeface="Calibri" panose="020F0502020204030204" pitchFamily="34" charset="0"/>
                <a:cs typeface="Calibri" panose="020F0502020204030204" pitchFamily="34" charset="0"/>
              </a:rPr>
              <a:t>change the direction </a:t>
            </a:r>
            <a:r>
              <a:rPr lang="en-US" sz="3600" dirty="0">
                <a:solidFill>
                  <a:srgbClr val="202124"/>
                </a:solidFill>
                <a:ea typeface="Calibri" panose="020F0502020204030204" pitchFamily="34" charset="0"/>
                <a:cs typeface="Calibri" panose="020F0502020204030204" pitchFamily="34" charset="0"/>
              </a:rPr>
              <a:t>and </a:t>
            </a:r>
            <a:r>
              <a:rPr lang="en-US" sz="3600" dirty="0">
                <a:solidFill>
                  <a:srgbClr val="232323"/>
                </a:solidFill>
              </a:rPr>
              <a:t>do something different then we did before. </a:t>
            </a:r>
          </a:p>
        </p:txBody>
      </p:sp>
      <p:sp>
        <p:nvSpPr>
          <p:cNvPr id="2" name="Rectangle 1"/>
          <p:cNvSpPr/>
          <p:nvPr/>
        </p:nvSpPr>
        <p:spPr>
          <a:xfrm>
            <a:off x="1552258" y="5050034"/>
            <a:ext cx="9087481" cy="646331"/>
          </a:xfrm>
          <a:prstGeom prst="rect">
            <a:avLst/>
          </a:prstGeom>
        </p:spPr>
        <p:txBody>
          <a:bodyPr wrap="square">
            <a:spAutoFit/>
          </a:bodyPr>
          <a:lstStyle/>
          <a:p>
            <a:pPr algn="ctr">
              <a:spcAft>
                <a:spcPts val="600"/>
              </a:spcAft>
            </a:pPr>
            <a:r>
              <a:rPr lang="en-US" sz="3600" b="1" dirty="0">
                <a:solidFill>
                  <a:srgbClr val="202124"/>
                </a:solidFill>
                <a:ea typeface="Calibri" panose="020F0502020204030204" pitchFamily="34" charset="0"/>
                <a:cs typeface="Calibri" panose="020F0502020204030204" pitchFamily="34" charset="0"/>
              </a:rPr>
              <a:t>The way you pivot will make all the difference. </a:t>
            </a:r>
          </a:p>
        </p:txBody>
      </p:sp>
      <p:sp>
        <p:nvSpPr>
          <p:cNvPr id="4" name="Title 3"/>
          <p:cNvSpPr>
            <a:spLocks noGrp="1"/>
          </p:cNvSpPr>
          <p:nvPr>
            <p:ph type="title"/>
          </p:nvPr>
        </p:nvSpPr>
        <p:spPr>
          <a:xfrm>
            <a:off x="0" y="0"/>
            <a:ext cx="12192000" cy="914400"/>
          </a:xfrm>
          <a:solidFill>
            <a:schemeClr val="accent2"/>
          </a:solidFill>
        </p:spPr>
        <p:txBody>
          <a:bodyPr>
            <a:normAutofit/>
          </a:bodyPr>
          <a:lstStyle/>
          <a:p>
            <a:pPr marL="457200" algn="l"/>
            <a:r>
              <a:rPr lang="en-US" sz="4000" b="1" dirty="0">
                <a:solidFill>
                  <a:schemeClr val="bg1"/>
                </a:solidFill>
              </a:rPr>
              <a:t>Pivoting From Manager To Leader</a:t>
            </a:r>
          </a:p>
        </p:txBody>
      </p:sp>
      <p:sp>
        <p:nvSpPr>
          <p:cNvPr id="9" name="Rectangle 8">
            <a:extLst>
              <a:ext uri="{FF2B5EF4-FFF2-40B4-BE49-F238E27FC236}">
                <a16:creationId xmlns:a16="http://schemas.microsoft.com/office/drawing/2014/main" id="{6AC2713E-CC6C-4C34-AE13-5898B351B9E8}"/>
              </a:ext>
            </a:extLst>
          </p:cNvPr>
          <p:cNvSpPr/>
          <p:nvPr/>
        </p:nvSpPr>
        <p:spPr>
          <a:xfrm>
            <a:off x="2252995" y="1722695"/>
            <a:ext cx="7686009" cy="1077218"/>
          </a:xfrm>
          <a:prstGeom prst="rect">
            <a:avLst/>
          </a:prstGeom>
        </p:spPr>
        <p:txBody>
          <a:bodyPr wrap="square">
            <a:spAutoFit/>
          </a:bodyPr>
          <a:lstStyle/>
          <a:p>
            <a:pPr algn="ctr">
              <a:spcAft>
                <a:spcPts val="600"/>
              </a:spcAft>
            </a:pPr>
            <a:r>
              <a:rPr lang="en-US" sz="3200" dirty="0">
                <a:solidFill>
                  <a:srgbClr val="202124"/>
                </a:solidFill>
                <a:ea typeface="Calibri" panose="020F0502020204030204" pitchFamily="34" charset="0"/>
                <a:cs typeface="Calibri" panose="020F0502020204030204" pitchFamily="34" charset="0"/>
              </a:rPr>
              <a:t>The main goal is to help you improve your leadership skills.</a:t>
            </a:r>
          </a:p>
        </p:txBody>
      </p:sp>
    </p:spTree>
    <p:extLst>
      <p:ext uri="{BB962C8B-B14F-4D97-AF65-F5344CB8AC3E}">
        <p14:creationId xmlns:p14="http://schemas.microsoft.com/office/powerpoint/2010/main" val="3299460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71499" y="1377953"/>
            <a:ext cx="11401426" cy="1754326"/>
          </a:xfrm>
          <a:prstGeom prst="rect">
            <a:avLst/>
          </a:prstGeom>
          <a:noFill/>
        </p:spPr>
        <p:txBody>
          <a:bodyPr wrap="square" rtlCol="0">
            <a:spAutoFit/>
          </a:bodyPr>
          <a:lstStyle/>
          <a:p>
            <a:r>
              <a:rPr lang="en-US" sz="3600" dirty="0">
                <a:solidFill>
                  <a:srgbClr val="232323"/>
                </a:solidFill>
              </a:rPr>
              <a:t>Leadership is the ability to cultivate a strong work environment using recognized principles together with hard and soft management skills.</a:t>
            </a:r>
          </a:p>
        </p:txBody>
      </p:sp>
      <p:sp>
        <p:nvSpPr>
          <p:cNvPr id="2" name="Rectangle 1"/>
          <p:cNvSpPr/>
          <p:nvPr/>
        </p:nvSpPr>
        <p:spPr>
          <a:xfrm>
            <a:off x="2093501" y="3628137"/>
            <a:ext cx="8004997" cy="2000548"/>
          </a:xfrm>
          <a:prstGeom prst="rect">
            <a:avLst/>
          </a:prstGeom>
        </p:spPr>
        <p:txBody>
          <a:bodyPr wrap="square">
            <a:spAutoFit/>
          </a:bodyPr>
          <a:lstStyle/>
          <a:p>
            <a:pPr algn="ctr"/>
            <a:r>
              <a:rPr lang="en-US" sz="4000" b="1" dirty="0">
                <a:solidFill>
                  <a:srgbClr val="000000"/>
                </a:solidFill>
              </a:rPr>
              <a:t>To transition from manager to leader we must continuously work to improve our leadership skills.</a:t>
            </a:r>
          </a:p>
        </p:txBody>
      </p:sp>
      <p:sp>
        <p:nvSpPr>
          <p:cNvPr id="4" name="Title 3"/>
          <p:cNvSpPr>
            <a:spLocks noGrp="1"/>
          </p:cNvSpPr>
          <p:nvPr>
            <p:ph type="title"/>
          </p:nvPr>
        </p:nvSpPr>
        <p:spPr>
          <a:xfrm>
            <a:off x="0" y="0"/>
            <a:ext cx="12192000" cy="914400"/>
          </a:xfrm>
          <a:solidFill>
            <a:schemeClr val="accent2"/>
          </a:solidFill>
        </p:spPr>
        <p:txBody>
          <a:bodyPr>
            <a:normAutofit/>
          </a:bodyPr>
          <a:lstStyle/>
          <a:p>
            <a:pPr marL="457200" algn="l"/>
            <a:r>
              <a:rPr lang="en-US" sz="4000" b="1" dirty="0">
                <a:solidFill>
                  <a:srgbClr val="000000"/>
                </a:solidFill>
              </a:rPr>
              <a:t>What Is Leadership?</a:t>
            </a:r>
          </a:p>
        </p:txBody>
      </p:sp>
    </p:spTree>
    <p:extLst>
      <p:ext uri="{BB962C8B-B14F-4D97-AF65-F5344CB8AC3E}">
        <p14:creationId xmlns:p14="http://schemas.microsoft.com/office/powerpoint/2010/main" val="2494712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spect 77">
            <a:extLst>
              <a:ext uri="{FF2B5EF4-FFF2-40B4-BE49-F238E27FC236}">
                <a16:creationId xmlns:a16="http://schemas.microsoft.com/office/drawing/2014/main" id="{E628EB97-B483-47F1-8206-09298B2EF26D}"/>
              </a:ext>
            </a:extLst>
          </p:cNvPr>
          <p:cNvSpPr/>
          <p:nvPr/>
        </p:nvSpPr>
        <p:spPr>
          <a:xfrm>
            <a:off x="400050" y="1163159"/>
            <a:ext cx="11588750" cy="95132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dirty="0">
                <a:solidFill>
                  <a:srgbClr val="000000"/>
                </a:solidFill>
              </a:rPr>
              <a:t>Skills are the tools we use to achieve our goals. Cafeteria staff should apply a mix of soft and hard skills to be fully productive.</a:t>
            </a:r>
          </a:p>
          <a:p>
            <a:endParaRPr lang="en-US" dirty="0">
              <a:solidFill>
                <a:srgbClr val="000000"/>
              </a:solidFill>
            </a:endParaRPr>
          </a:p>
          <a:p>
            <a:pPr marL="342891" indent="-342891">
              <a:buFont typeface="Wingdings" panose="05000000000000000000" pitchFamily="2" charset="2"/>
              <a:buChar char="Ø"/>
            </a:pPr>
            <a:endParaRPr lang="en-US" sz="1600" dirty="0">
              <a:solidFill>
                <a:srgbClr val="000000"/>
              </a:solidFill>
            </a:endParaRPr>
          </a:p>
        </p:txBody>
      </p:sp>
      <p:grpSp>
        <p:nvGrpSpPr>
          <p:cNvPr id="4155" name="Group 4154">
            <a:extLst>
              <a:ext uri="{FF2B5EF4-FFF2-40B4-BE49-F238E27FC236}">
                <a16:creationId xmlns:a16="http://schemas.microsoft.com/office/drawing/2014/main" id="{B4A94C3A-0B0D-4CC4-AB96-F2EBCABD18E9}"/>
              </a:ext>
            </a:extLst>
          </p:cNvPr>
          <p:cNvGrpSpPr/>
          <p:nvPr/>
        </p:nvGrpSpPr>
        <p:grpSpPr>
          <a:xfrm>
            <a:off x="414230" y="2712606"/>
            <a:ext cx="5487525" cy="1185334"/>
            <a:chOff x="601073" y="2655611"/>
            <a:chExt cx="3666744" cy="1185334"/>
          </a:xfrm>
        </p:grpSpPr>
        <p:sp>
          <p:nvSpPr>
            <p:cNvPr id="92" name="TextBox 91">
              <a:extLst>
                <a:ext uri="{FF2B5EF4-FFF2-40B4-BE49-F238E27FC236}">
                  <a16:creationId xmlns:a16="http://schemas.microsoft.com/office/drawing/2014/main" id="{1E9FA7B8-E337-4612-8D9F-38114B2C6B4A}"/>
                </a:ext>
              </a:extLst>
            </p:cNvPr>
            <p:cNvSpPr txBox="1"/>
            <p:nvPr/>
          </p:nvSpPr>
          <p:spPr>
            <a:xfrm>
              <a:off x="601073" y="2655611"/>
              <a:ext cx="3666744" cy="1185334"/>
            </a:xfrm>
            <a:prstGeom prst="rect">
              <a:avLst/>
            </a:prstGeom>
            <a:solidFill>
              <a:schemeClr val="accent5">
                <a:lumMod val="60000"/>
                <a:lumOff val="40000"/>
              </a:schemeClr>
            </a:solidFill>
            <a:ln>
              <a:noFill/>
            </a:ln>
            <a:effectLst>
              <a:outerShdw blurRad="63500" algn="ctr" rotWithShape="0">
                <a:prstClr val="black">
                  <a:alpha val="40000"/>
                </a:prstClr>
              </a:outerShdw>
            </a:effectLst>
          </p:spPr>
          <p:txBody>
            <a:bodyPr wrap="square" tIns="0" rtlCol="0" anchor="t" anchorCtr="0">
              <a:noAutofit/>
            </a:bodyPr>
            <a:lstStyle/>
            <a:p>
              <a:pPr algn="ctr"/>
              <a:r>
                <a:rPr lang="en-US" sz="2600" b="1" dirty="0">
                  <a:solidFill>
                    <a:srgbClr val="232323"/>
                  </a:solidFill>
                </a:rPr>
                <a:t>Soft Skills</a:t>
              </a:r>
            </a:p>
            <a:p>
              <a:pPr marL="457200"/>
              <a:endParaRPr lang="en-US" sz="2600" b="1" dirty="0">
                <a:solidFill>
                  <a:srgbClr val="232323"/>
                </a:solidFill>
              </a:endParaRPr>
            </a:p>
          </p:txBody>
        </p:sp>
        <p:sp>
          <p:nvSpPr>
            <p:cNvPr id="93" name="Rectangle 92">
              <a:extLst>
                <a:ext uri="{FF2B5EF4-FFF2-40B4-BE49-F238E27FC236}">
                  <a16:creationId xmlns:a16="http://schemas.microsoft.com/office/drawing/2014/main" id="{02E98389-634D-4900-8CE0-8B8D4697B9A8}"/>
                </a:ext>
              </a:extLst>
            </p:cNvPr>
            <p:cNvSpPr/>
            <p:nvPr/>
          </p:nvSpPr>
          <p:spPr>
            <a:xfrm>
              <a:off x="601073" y="3041533"/>
              <a:ext cx="3666744" cy="743367"/>
            </a:xfrm>
            <a:prstGeom prst="rect">
              <a:avLst/>
            </a:prstGeom>
            <a:solidFill>
              <a:schemeClr val="bg1"/>
            </a:solidFill>
            <a:ln w="31750">
              <a:noFill/>
            </a:ln>
          </p:spPr>
          <p:txBody>
            <a:bodyPr wrap="square" lIns="0" rIns="0" anchor="ctr" anchorCtr="0">
              <a:noAutofit/>
            </a:bodyPr>
            <a:lstStyle/>
            <a:p>
              <a:pPr algn="ctr" defTabSz="685783"/>
              <a:r>
                <a:rPr lang="en-US" sz="2400" dirty="0">
                  <a:solidFill>
                    <a:srgbClr val="232323"/>
                  </a:solidFill>
                </a:rPr>
                <a:t>Personality traits that make you a good employee.</a:t>
              </a:r>
            </a:p>
          </p:txBody>
        </p:sp>
      </p:grpSp>
      <p:grpSp>
        <p:nvGrpSpPr>
          <p:cNvPr id="4154" name="Group 4153">
            <a:extLst>
              <a:ext uri="{FF2B5EF4-FFF2-40B4-BE49-F238E27FC236}">
                <a16:creationId xmlns:a16="http://schemas.microsoft.com/office/drawing/2014/main" id="{245FDC4B-23BB-4E7D-94BB-1BE56323AAED}"/>
              </a:ext>
            </a:extLst>
          </p:cNvPr>
          <p:cNvGrpSpPr/>
          <p:nvPr/>
        </p:nvGrpSpPr>
        <p:grpSpPr>
          <a:xfrm>
            <a:off x="6329092" y="2712607"/>
            <a:ext cx="5487525" cy="1185335"/>
            <a:chOff x="4868891" y="2652781"/>
            <a:chExt cx="3666744" cy="1185335"/>
          </a:xfrm>
        </p:grpSpPr>
        <p:sp>
          <p:nvSpPr>
            <p:cNvPr id="86" name="TextBox 85">
              <a:extLst>
                <a:ext uri="{FF2B5EF4-FFF2-40B4-BE49-F238E27FC236}">
                  <a16:creationId xmlns:a16="http://schemas.microsoft.com/office/drawing/2014/main" id="{474F4BDC-1E73-45B3-AA20-94E804F8C2F3}"/>
                </a:ext>
              </a:extLst>
            </p:cNvPr>
            <p:cNvSpPr txBox="1"/>
            <p:nvPr/>
          </p:nvSpPr>
          <p:spPr>
            <a:xfrm>
              <a:off x="4868891" y="2652781"/>
              <a:ext cx="3666743" cy="1185335"/>
            </a:xfrm>
            <a:prstGeom prst="rect">
              <a:avLst/>
            </a:prstGeom>
            <a:solidFill>
              <a:srgbClr val="CBB9E1"/>
            </a:solidFill>
            <a:ln>
              <a:noFill/>
            </a:ln>
            <a:effectLst>
              <a:outerShdw blurRad="63500" algn="ctr" rotWithShape="0">
                <a:prstClr val="black">
                  <a:alpha val="40000"/>
                </a:prstClr>
              </a:outerShdw>
            </a:effectLst>
          </p:spPr>
          <p:txBody>
            <a:bodyPr wrap="square" tIns="0" rtlCol="0" anchor="t" anchorCtr="0">
              <a:noAutofit/>
            </a:bodyPr>
            <a:lstStyle/>
            <a:p>
              <a:pPr algn="ctr"/>
              <a:r>
                <a:rPr lang="en-US" sz="2600" b="1" dirty="0">
                  <a:solidFill>
                    <a:srgbClr val="232323"/>
                  </a:solidFill>
                </a:rPr>
                <a:t>Hard Skills</a:t>
              </a:r>
            </a:p>
            <a:p>
              <a:pPr marL="457200"/>
              <a:endParaRPr lang="en-US" sz="2600" b="1" dirty="0">
                <a:solidFill>
                  <a:srgbClr val="232323"/>
                </a:solidFill>
              </a:endParaRPr>
            </a:p>
          </p:txBody>
        </p:sp>
        <p:sp>
          <p:nvSpPr>
            <p:cNvPr id="87" name="Rectangle 86">
              <a:extLst>
                <a:ext uri="{FF2B5EF4-FFF2-40B4-BE49-F238E27FC236}">
                  <a16:creationId xmlns:a16="http://schemas.microsoft.com/office/drawing/2014/main" id="{C1563BAE-5CF6-4912-93D1-CF905955CD0A}"/>
                </a:ext>
              </a:extLst>
            </p:cNvPr>
            <p:cNvSpPr/>
            <p:nvPr/>
          </p:nvSpPr>
          <p:spPr>
            <a:xfrm>
              <a:off x="4868892" y="3037860"/>
              <a:ext cx="3666743" cy="744214"/>
            </a:xfrm>
            <a:prstGeom prst="rect">
              <a:avLst/>
            </a:prstGeom>
            <a:solidFill>
              <a:schemeClr val="bg1"/>
            </a:solidFill>
            <a:ln w="31750">
              <a:noFill/>
            </a:ln>
            <a:effectLst/>
          </p:spPr>
          <p:txBody>
            <a:bodyPr wrap="square" lIns="0" rIns="0" anchor="ctr" anchorCtr="0">
              <a:noAutofit/>
            </a:bodyPr>
            <a:lstStyle/>
            <a:p>
              <a:pPr algn="ctr" defTabSz="685783"/>
              <a:r>
                <a:rPr lang="en-US" sz="2400" dirty="0">
                  <a:solidFill>
                    <a:srgbClr val="232323"/>
                  </a:solidFill>
                </a:rPr>
                <a:t>Teachable and measurable abilities specific to a job.</a:t>
              </a:r>
            </a:p>
          </p:txBody>
        </p:sp>
      </p:grpSp>
      <p:sp>
        <p:nvSpPr>
          <p:cNvPr id="57" name="Title 1"/>
          <p:cNvSpPr>
            <a:spLocks noGrp="1"/>
          </p:cNvSpPr>
          <p:nvPr/>
        </p:nvSpPr>
        <p:spPr>
          <a:xfrm>
            <a:off x="0" y="0"/>
            <a:ext cx="12192000" cy="914400"/>
          </a:xfrm>
          <a:prstGeom prst="rect">
            <a:avLst/>
          </a:prstGeom>
          <a:solidFill>
            <a:schemeClr val="accent2"/>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What Are Soft and Hard Skills?</a:t>
            </a:r>
          </a:p>
        </p:txBody>
      </p:sp>
      <p:sp>
        <p:nvSpPr>
          <p:cNvPr id="10" name="Respect 77">
            <a:extLst>
              <a:ext uri="{FF2B5EF4-FFF2-40B4-BE49-F238E27FC236}">
                <a16:creationId xmlns:a16="http://schemas.microsoft.com/office/drawing/2014/main" id="{84CE89CE-EAC3-4A4B-A5D4-8E8E10390A52}"/>
              </a:ext>
            </a:extLst>
          </p:cNvPr>
          <p:cNvSpPr/>
          <p:nvPr/>
        </p:nvSpPr>
        <p:spPr>
          <a:xfrm>
            <a:off x="422275" y="4095031"/>
            <a:ext cx="5673725" cy="95132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dirty="0">
                <a:solidFill>
                  <a:srgbClr val="000000"/>
                </a:solidFill>
              </a:rPr>
              <a:t>Soft skills are rooted in our behavior, attitude and values. They are characteristics that you already possess or can learn. </a:t>
            </a:r>
          </a:p>
          <a:p>
            <a:endParaRPr lang="en-US" dirty="0">
              <a:solidFill>
                <a:srgbClr val="000000"/>
              </a:solidFill>
            </a:endParaRPr>
          </a:p>
          <a:p>
            <a:pPr marL="342891" indent="-342891">
              <a:buFont typeface="Wingdings" panose="05000000000000000000" pitchFamily="2" charset="2"/>
              <a:buChar char="Ø"/>
            </a:pPr>
            <a:endParaRPr lang="en-US" sz="1600" dirty="0">
              <a:solidFill>
                <a:srgbClr val="000000"/>
              </a:solidFill>
            </a:endParaRPr>
          </a:p>
        </p:txBody>
      </p:sp>
      <p:sp>
        <p:nvSpPr>
          <p:cNvPr id="11" name="Respect 77">
            <a:extLst>
              <a:ext uri="{FF2B5EF4-FFF2-40B4-BE49-F238E27FC236}">
                <a16:creationId xmlns:a16="http://schemas.microsoft.com/office/drawing/2014/main" id="{882D2322-7727-4210-B2FF-71E268C287BA}"/>
              </a:ext>
            </a:extLst>
          </p:cNvPr>
          <p:cNvSpPr/>
          <p:nvPr/>
        </p:nvSpPr>
        <p:spPr>
          <a:xfrm>
            <a:off x="6210299" y="4057160"/>
            <a:ext cx="5886451" cy="68635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200" dirty="0">
                <a:solidFill>
                  <a:srgbClr val="000000"/>
                </a:solidFill>
              </a:rPr>
              <a:t>Hard skills are job-specific abilities or knowledge learned through education, experience, or training. They are technical skills needed to perform a certain job.</a:t>
            </a:r>
            <a:endParaRPr lang="en-US" sz="1600" dirty="0">
              <a:solidFill>
                <a:srgbClr val="000000"/>
              </a:solidFill>
            </a:endParaRPr>
          </a:p>
        </p:txBody>
      </p:sp>
    </p:spTree>
    <p:extLst>
      <p:ext uri="{BB962C8B-B14F-4D97-AF65-F5344CB8AC3E}">
        <p14:creationId xmlns:p14="http://schemas.microsoft.com/office/powerpoint/2010/main" val="371015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 name="Title 1"/>
          <p:cNvSpPr>
            <a:spLocks noGrp="1"/>
          </p:cNvSpPr>
          <p:nvPr/>
        </p:nvSpPr>
        <p:spPr>
          <a:xfrm>
            <a:off x="0" y="0"/>
            <a:ext cx="12192000" cy="914400"/>
          </a:xfrm>
          <a:prstGeom prst="rect">
            <a:avLst/>
          </a:prstGeom>
          <a:solidFill>
            <a:schemeClr val="accent2"/>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Soft Skills</a:t>
            </a:r>
          </a:p>
        </p:txBody>
      </p:sp>
      <p:grpSp>
        <p:nvGrpSpPr>
          <p:cNvPr id="2" name="Group 1">
            <a:extLst>
              <a:ext uri="{FF2B5EF4-FFF2-40B4-BE49-F238E27FC236}">
                <a16:creationId xmlns:a16="http://schemas.microsoft.com/office/drawing/2014/main" id="{7659CD4B-ADF4-470A-AF2F-7E99A4722DEA}"/>
              </a:ext>
            </a:extLst>
          </p:cNvPr>
          <p:cNvGrpSpPr/>
          <p:nvPr/>
        </p:nvGrpSpPr>
        <p:grpSpPr>
          <a:xfrm>
            <a:off x="464346" y="1667814"/>
            <a:ext cx="11016454" cy="1341453"/>
            <a:chOff x="464346" y="2318689"/>
            <a:chExt cx="11016454" cy="419669"/>
          </a:xfrm>
        </p:grpSpPr>
        <p:sp>
          <p:nvSpPr>
            <p:cNvPr id="22" name="Rectangle 21">
              <a:extLst>
                <a:ext uri="{FF2B5EF4-FFF2-40B4-BE49-F238E27FC236}">
                  <a16:creationId xmlns:a16="http://schemas.microsoft.com/office/drawing/2014/main" id="{FCC9188D-0ADF-4E75-A184-372F4D129D5E}"/>
                </a:ext>
              </a:extLst>
            </p:cNvPr>
            <p:cNvSpPr/>
            <p:nvPr/>
          </p:nvSpPr>
          <p:spPr>
            <a:xfrm>
              <a:off x="464346" y="2318689"/>
              <a:ext cx="11016454" cy="419669"/>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1" name="Respect 77">
              <a:extLst>
                <a:ext uri="{FF2B5EF4-FFF2-40B4-BE49-F238E27FC236}">
                  <a16:creationId xmlns:a16="http://schemas.microsoft.com/office/drawing/2014/main" id="{0905FF11-48BA-46D8-B71C-40FC1AB31032}"/>
                </a:ext>
              </a:extLst>
            </p:cNvPr>
            <p:cNvSpPr/>
            <p:nvPr/>
          </p:nvSpPr>
          <p:spPr>
            <a:xfrm>
              <a:off x="464346" y="2336636"/>
              <a:ext cx="10483053" cy="34760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b="1" dirty="0">
                  <a:solidFill>
                    <a:srgbClr val="000000"/>
                  </a:solidFill>
                </a:rPr>
                <a:t>Communication: </a:t>
              </a:r>
              <a:r>
                <a:rPr lang="en-US" sz="3600" dirty="0">
                  <a:solidFill>
                    <a:srgbClr val="000000"/>
                  </a:solidFill>
                </a:rPr>
                <a:t>Easily communicate messages with clarity. </a:t>
              </a:r>
            </a:p>
          </p:txBody>
        </p:sp>
      </p:grpSp>
      <p:grpSp>
        <p:nvGrpSpPr>
          <p:cNvPr id="3" name="Group 2">
            <a:extLst>
              <a:ext uri="{FF2B5EF4-FFF2-40B4-BE49-F238E27FC236}">
                <a16:creationId xmlns:a16="http://schemas.microsoft.com/office/drawing/2014/main" id="{41155244-105C-4C64-AFAC-2B20B7407141}"/>
              </a:ext>
            </a:extLst>
          </p:cNvPr>
          <p:cNvGrpSpPr/>
          <p:nvPr/>
        </p:nvGrpSpPr>
        <p:grpSpPr>
          <a:xfrm>
            <a:off x="464346" y="3259927"/>
            <a:ext cx="11016454" cy="1376732"/>
            <a:chOff x="464346" y="3279303"/>
            <a:chExt cx="11016454" cy="556098"/>
          </a:xfrm>
        </p:grpSpPr>
        <p:sp>
          <p:nvSpPr>
            <p:cNvPr id="24" name="Rectangle 23">
              <a:extLst>
                <a:ext uri="{FF2B5EF4-FFF2-40B4-BE49-F238E27FC236}">
                  <a16:creationId xmlns:a16="http://schemas.microsoft.com/office/drawing/2014/main" id="{255F7C41-43CD-4D21-B4B4-B015FB58A427}"/>
                </a:ext>
              </a:extLst>
            </p:cNvPr>
            <p:cNvSpPr/>
            <p:nvPr/>
          </p:nvSpPr>
          <p:spPr>
            <a:xfrm>
              <a:off x="464346" y="3290772"/>
              <a:ext cx="11016454" cy="509757"/>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2" name="Respect 77">
              <a:extLst>
                <a:ext uri="{FF2B5EF4-FFF2-40B4-BE49-F238E27FC236}">
                  <a16:creationId xmlns:a16="http://schemas.microsoft.com/office/drawing/2014/main" id="{AEE2D874-7E04-48C3-9002-F0EB5A073CFA}"/>
                </a:ext>
              </a:extLst>
            </p:cNvPr>
            <p:cNvSpPr/>
            <p:nvPr/>
          </p:nvSpPr>
          <p:spPr>
            <a:xfrm>
              <a:off x="464346" y="3279303"/>
              <a:ext cx="10483053" cy="55609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b="1" dirty="0">
                  <a:solidFill>
                    <a:srgbClr val="000000"/>
                  </a:solidFill>
                </a:rPr>
                <a:t>Teamwork &amp; Respect: </a:t>
              </a:r>
              <a:r>
                <a:rPr lang="en-US" sz="3600" dirty="0">
                  <a:solidFill>
                    <a:srgbClr val="000000"/>
                  </a:solidFill>
                </a:rPr>
                <a:t>Put the best interest of the team above all else.</a:t>
              </a:r>
            </a:p>
          </p:txBody>
        </p:sp>
      </p:grpSp>
      <p:grpSp>
        <p:nvGrpSpPr>
          <p:cNvPr id="4" name="Group 3">
            <a:extLst>
              <a:ext uri="{FF2B5EF4-FFF2-40B4-BE49-F238E27FC236}">
                <a16:creationId xmlns:a16="http://schemas.microsoft.com/office/drawing/2014/main" id="{30135735-6334-4D7D-914E-D29409F465C1}"/>
              </a:ext>
            </a:extLst>
          </p:cNvPr>
          <p:cNvGrpSpPr/>
          <p:nvPr/>
        </p:nvGrpSpPr>
        <p:grpSpPr>
          <a:xfrm>
            <a:off x="464346" y="4820338"/>
            <a:ext cx="11016454" cy="1254755"/>
            <a:chOff x="464346" y="4409324"/>
            <a:chExt cx="11016454" cy="819092"/>
          </a:xfrm>
        </p:grpSpPr>
        <p:sp>
          <p:nvSpPr>
            <p:cNvPr id="26" name="Rectangle 25">
              <a:extLst>
                <a:ext uri="{FF2B5EF4-FFF2-40B4-BE49-F238E27FC236}">
                  <a16:creationId xmlns:a16="http://schemas.microsoft.com/office/drawing/2014/main" id="{C46C1B0E-49B9-49C8-9CC4-7A948AF19A70}"/>
                </a:ext>
              </a:extLst>
            </p:cNvPr>
            <p:cNvSpPr/>
            <p:nvPr/>
          </p:nvSpPr>
          <p:spPr>
            <a:xfrm>
              <a:off x="464346" y="4415227"/>
              <a:ext cx="11016454" cy="813189"/>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4" name="Respect 77">
              <a:extLst>
                <a:ext uri="{FF2B5EF4-FFF2-40B4-BE49-F238E27FC236}">
                  <a16:creationId xmlns:a16="http://schemas.microsoft.com/office/drawing/2014/main" id="{C5F0AA47-23C1-4473-B2E7-1E243248DC12}"/>
                </a:ext>
              </a:extLst>
            </p:cNvPr>
            <p:cNvSpPr/>
            <p:nvPr/>
          </p:nvSpPr>
          <p:spPr>
            <a:xfrm>
              <a:off x="464346" y="4409324"/>
              <a:ext cx="10483053" cy="81037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b="1" dirty="0">
                  <a:solidFill>
                    <a:srgbClr val="000000"/>
                  </a:solidFill>
                </a:rPr>
                <a:t>Problem-Solving &amp; Critical Thinking: T</a:t>
              </a:r>
              <a:r>
                <a:rPr lang="en-US" sz="3600" dirty="0">
                  <a:solidFill>
                    <a:srgbClr val="000000"/>
                  </a:solidFill>
                </a:rPr>
                <a:t>ake immediate, logical actions to solve issues</a:t>
              </a:r>
            </a:p>
          </p:txBody>
        </p:sp>
      </p:grpSp>
      <p:sp>
        <p:nvSpPr>
          <p:cNvPr id="61" name="Rectangle 60">
            <a:extLst>
              <a:ext uri="{FF2B5EF4-FFF2-40B4-BE49-F238E27FC236}">
                <a16:creationId xmlns:a16="http://schemas.microsoft.com/office/drawing/2014/main" id="{15F74BBC-7CC6-4CD8-8B3E-1D831531B7D9}"/>
              </a:ext>
            </a:extLst>
          </p:cNvPr>
          <p:cNvSpPr/>
          <p:nvPr/>
        </p:nvSpPr>
        <p:spPr>
          <a:xfrm>
            <a:off x="464346" y="6486792"/>
            <a:ext cx="9144000" cy="457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59442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 name="Title 1"/>
          <p:cNvSpPr>
            <a:spLocks noGrp="1"/>
          </p:cNvSpPr>
          <p:nvPr/>
        </p:nvSpPr>
        <p:spPr>
          <a:xfrm>
            <a:off x="0" y="0"/>
            <a:ext cx="12192000" cy="914400"/>
          </a:xfrm>
          <a:prstGeom prst="rect">
            <a:avLst/>
          </a:prstGeom>
          <a:solidFill>
            <a:schemeClr val="accent2"/>
          </a:solid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Soft Skills</a:t>
            </a:r>
          </a:p>
        </p:txBody>
      </p:sp>
      <p:grpSp>
        <p:nvGrpSpPr>
          <p:cNvPr id="3" name="Group 2">
            <a:extLst>
              <a:ext uri="{FF2B5EF4-FFF2-40B4-BE49-F238E27FC236}">
                <a16:creationId xmlns:a16="http://schemas.microsoft.com/office/drawing/2014/main" id="{01CD5467-99E3-41D5-B274-9894075CE5A0}"/>
              </a:ext>
            </a:extLst>
          </p:cNvPr>
          <p:cNvGrpSpPr/>
          <p:nvPr/>
        </p:nvGrpSpPr>
        <p:grpSpPr>
          <a:xfrm>
            <a:off x="574632" y="5018600"/>
            <a:ext cx="11024843" cy="1897869"/>
            <a:chOff x="6213412" y="3484774"/>
            <a:chExt cx="4315786" cy="1477492"/>
          </a:xfrm>
        </p:grpSpPr>
        <p:sp>
          <p:nvSpPr>
            <p:cNvPr id="25" name="Rectangle 24">
              <a:extLst>
                <a:ext uri="{FF2B5EF4-FFF2-40B4-BE49-F238E27FC236}">
                  <a16:creationId xmlns:a16="http://schemas.microsoft.com/office/drawing/2014/main" id="{13079F20-B585-45F6-BB26-9B39BEF4179D}"/>
                </a:ext>
              </a:extLst>
            </p:cNvPr>
            <p:cNvSpPr/>
            <p:nvPr/>
          </p:nvSpPr>
          <p:spPr>
            <a:xfrm>
              <a:off x="6213412" y="3496243"/>
              <a:ext cx="4297680" cy="1005840"/>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5" name="Respect 77">
              <a:extLst>
                <a:ext uri="{FF2B5EF4-FFF2-40B4-BE49-F238E27FC236}">
                  <a16:creationId xmlns:a16="http://schemas.microsoft.com/office/drawing/2014/main" id="{61404457-9087-407E-B7D9-433FA20DC326}"/>
                </a:ext>
              </a:extLst>
            </p:cNvPr>
            <p:cNvSpPr/>
            <p:nvPr/>
          </p:nvSpPr>
          <p:spPr>
            <a:xfrm>
              <a:off x="6231518" y="3484774"/>
              <a:ext cx="4297680" cy="147749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4000" b="1" dirty="0">
                  <a:solidFill>
                    <a:srgbClr val="000000"/>
                  </a:solidFill>
                </a:rPr>
                <a:t>Leadership: </a:t>
              </a:r>
              <a:r>
                <a:rPr lang="en-US" sz="4000" dirty="0">
                  <a:solidFill>
                    <a:srgbClr val="000000"/>
                  </a:solidFill>
                </a:rPr>
                <a:t>Does not make commands, they inspire, encourage, and care about the team.</a:t>
              </a:r>
            </a:p>
          </p:txBody>
        </p:sp>
      </p:grpSp>
      <p:grpSp>
        <p:nvGrpSpPr>
          <p:cNvPr id="2" name="Group 1">
            <a:extLst>
              <a:ext uri="{FF2B5EF4-FFF2-40B4-BE49-F238E27FC236}">
                <a16:creationId xmlns:a16="http://schemas.microsoft.com/office/drawing/2014/main" id="{AE1C3D1D-3C4E-43C2-B980-852D1ACCDD52}"/>
              </a:ext>
            </a:extLst>
          </p:cNvPr>
          <p:cNvGrpSpPr/>
          <p:nvPr/>
        </p:nvGrpSpPr>
        <p:grpSpPr>
          <a:xfrm>
            <a:off x="528379" y="3058764"/>
            <a:ext cx="11024844" cy="1523318"/>
            <a:chOff x="6213412" y="2524160"/>
            <a:chExt cx="4315786" cy="828081"/>
          </a:xfrm>
        </p:grpSpPr>
        <p:sp>
          <p:nvSpPr>
            <p:cNvPr id="23" name="Rectangle 22">
              <a:extLst>
                <a:ext uri="{FF2B5EF4-FFF2-40B4-BE49-F238E27FC236}">
                  <a16:creationId xmlns:a16="http://schemas.microsoft.com/office/drawing/2014/main" id="{AD58235B-FD6E-4088-BB78-EE8DFCD2306D}"/>
                </a:ext>
              </a:extLst>
            </p:cNvPr>
            <p:cNvSpPr/>
            <p:nvPr/>
          </p:nvSpPr>
          <p:spPr>
            <a:xfrm>
              <a:off x="6213412" y="2524160"/>
              <a:ext cx="4297680" cy="828081"/>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7" name="Respect 77">
              <a:extLst>
                <a:ext uri="{FF2B5EF4-FFF2-40B4-BE49-F238E27FC236}">
                  <a16:creationId xmlns:a16="http://schemas.microsoft.com/office/drawing/2014/main" id="{325687C1-2777-40F5-BD9E-584123E71299}"/>
                </a:ext>
              </a:extLst>
            </p:cNvPr>
            <p:cNvSpPr/>
            <p:nvPr/>
          </p:nvSpPr>
          <p:spPr>
            <a:xfrm>
              <a:off x="6231518" y="2577183"/>
              <a:ext cx="4297680" cy="6858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4000" b="1" dirty="0">
                  <a:solidFill>
                    <a:srgbClr val="000000"/>
                  </a:solidFill>
                </a:rPr>
                <a:t>Motivation &amp; Work Ethic: </a:t>
              </a:r>
              <a:r>
                <a:rPr lang="en-US" sz="4000" dirty="0">
                  <a:solidFill>
                    <a:srgbClr val="000000"/>
                  </a:solidFill>
                </a:rPr>
                <a:t>Disciplined, focused, and always professional.</a:t>
              </a:r>
            </a:p>
          </p:txBody>
        </p:sp>
      </p:grpSp>
      <p:grpSp>
        <p:nvGrpSpPr>
          <p:cNvPr id="16" name="Group 15">
            <a:extLst>
              <a:ext uri="{FF2B5EF4-FFF2-40B4-BE49-F238E27FC236}">
                <a16:creationId xmlns:a16="http://schemas.microsoft.com/office/drawing/2014/main" id="{DA76C6A0-F531-465B-BDFE-C9421D1FEFDE}"/>
              </a:ext>
            </a:extLst>
          </p:cNvPr>
          <p:cNvGrpSpPr/>
          <p:nvPr/>
        </p:nvGrpSpPr>
        <p:grpSpPr>
          <a:xfrm>
            <a:off x="536769" y="1209933"/>
            <a:ext cx="11016454" cy="1429174"/>
            <a:chOff x="464346" y="5539682"/>
            <a:chExt cx="11016454" cy="813189"/>
          </a:xfrm>
        </p:grpSpPr>
        <p:sp>
          <p:nvSpPr>
            <p:cNvPr id="17" name="Rectangle 16">
              <a:extLst>
                <a:ext uri="{FF2B5EF4-FFF2-40B4-BE49-F238E27FC236}">
                  <a16:creationId xmlns:a16="http://schemas.microsoft.com/office/drawing/2014/main" id="{1ED74DE9-8159-48F5-9A5A-4B08E2F01A43}"/>
                </a:ext>
              </a:extLst>
            </p:cNvPr>
            <p:cNvSpPr/>
            <p:nvPr/>
          </p:nvSpPr>
          <p:spPr>
            <a:xfrm>
              <a:off x="464346" y="5539682"/>
              <a:ext cx="11016454" cy="813189"/>
            </a:xfrm>
            <a:prstGeom prst="rect">
              <a:avLst/>
            </a:prstGeom>
            <a:solidFill>
              <a:schemeClr val="accent5">
                <a:lumMod val="60000"/>
                <a:lumOff val="40000"/>
              </a:schemeClr>
            </a:soli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18" name="Respect 77">
              <a:extLst>
                <a:ext uri="{FF2B5EF4-FFF2-40B4-BE49-F238E27FC236}">
                  <a16:creationId xmlns:a16="http://schemas.microsoft.com/office/drawing/2014/main" id="{C8200641-BC43-48CC-A285-EBC9D6A62D88}"/>
                </a:ext>
              </a:extLst>
            </p:cNvPr>
            <p:cNvSpPr/>
            <p:nvPr/>
          </p:nvSpPr>
          <p:spPr>
            <a:xfrm>
              <a:off x="464346" y="5548398"/>
              <a:ext cx="10483053" cy="55609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4000" b="1" dirty="0">
                  <a:solidFill>
                    <a:srgbClr val="000000"/>
                  </a:solidFill>
                </a:rPr>
                <a:t>Time Management &amp; Organization: </a:t>
              </a:r>
              <a:r>
                <a:rPr lang="en-US" sz="4000" dirty="0">
                  <a:solidFill>
                    <a:srgbClr val="000000"/>
                  </a:solidFill>
                </a:rPr>
                <a:t>Prioritize and organize the workspace, time, and workload.</a:t>
              </a:r>
            </a:p>
          </p:txBody>
        </p:sp>
      </p:grpSp>
    </p:spTree>
    <p:extLst>
      <p:ext uri="{BB962C8B-B14F-4D97-AF65-F5344CB8AC3E}">
        <p14:creationId xmlns:p14="http://schemas.microsoft.com/office/powerpoint/2010/main" val="2435650534"/>
      </p:ext>
    </p:extLst>
  </p:cSld>
  <p:clrMapOvr>
    <a:masterClrMapping/>
  </p:clrMapOvr>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id="{31AF7E0D-D3E7-0A41-A0A1-F1E6B6A4852B}" vid="{B9D3CCFC-F44E-6D4B-920D-47BBE5455B75}"/>
    </a:ext>
  </a:extLst>
</a:theme>
</file>

<file path=ppt/theme/theme10.xml><?xml version="1.0" encoding="utf-8"?>
<a:theme xmlns:a="http://schemas.openxmlformats.org/drawingml/2006/main" name="7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11.xml><?xml version="1.0" encoding="utf-8"?>
<a:theme xmlns:a="http://schemas.openxmlformats.org/drawingml/2006/main" name="29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12.xml><?xml version="1.0" encoding="utf-8"?>
<a:theme xmlns:a="http://schemas.openxmlformats.org/drawingml/2006/main" name="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1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65000"/>
            <a:alpha val="79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chemeClr val="tx1">
                <a:lumMod val="50000"/>
              </a:schemeClr>
            </a:solidFill>
          </a:defRPr>
        </a:defPPr>
      </a:lstStyle>
    </a:txDef>
  </a:objectDefaults>
  <a:extraClrSchemeLst/>
</a:theme>
</file>

<file path=ppt/theme/theme3.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8.xml><?xml version="1.0" encoding="utf-8"?>
<a:theme xmlns:a="http://schemas.openxmlformats.org/drawingml/2006/main" name="6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alpha val="53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rgbClr val="000000"/>
            </a:solidFill>
          </a:defRPr>
        </a:defPPr>
      </a:lstStyle>
    </a:txDef>
  </a:objectDefaults>
  <a:extraClrSchemeLst/>
</a:theme>
</file>

<file path=ppt/theme/theme9.xml><?xml version="1.0" encoding="utf-8"?>
<a:theme xmlns:a="http://schemas.openxmlformats.org/drawingml/2006/main" name="6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athena xmlns="http://schemas.microsoft.com/edu/athena" version="0.1.3885.0">
  <timings duration="4694"/>
</athena>
</file>

<file path=customXml/itemProps1.xml><?xml version="1.0" encoding="utf-8"?>
<ds:datastoreItem xmlns:ds="http://schemas.openxmlformats.org/officeDocument/2006/customXml" ds:itemID="{779BAE4A-E615-4778-BDC5-83EF455098AD}">
  <ds:schemaRefs>
    <ds:schemaRef ds:uri="http://schemas.microsoft.com/sharepoint/v3/contenttype/forms"/>
  </ds:schemaRefs>
</ds:datastoreItem>
</file>

<file path=customXml/itemProps2.xml><?xml version="1.0" encoding="utf-8"?>
<ds:datastoreItem xmlns:ds="http://schemas.openxmlformats.org/officeDocument/2006/customXml" ds:itemID="{53825768-A987-4F3D-A048-E85DBECA3605}">
  <ds:schemaRefs>
    <ds:schemaRef ds:uri="http://schemas.microsoft.com/office/2006/metadata/properties"/>
    <ds:schemaRef ds:uri="http://purl.org/dc/terms/"/>
    <ds:schemaRef ds:uri="http://schemas.microsoft.com/office/2006/documentManagement/types"/>
    <ds:schemaRef ds:uri="8bf10d84-95c4-446b-a6dc-317de1800774"/>
    <ds:schemaRef ds:uri="http://www.w3.org/XML/1998/namespace"/>
    <ds:schemaRef ds:uri="a038a585-4f1b-4b82-9716-f9d38f63b763"/>
    <ds:schemaRef ds:uri="http://schemas.microsoft.com/office/infopath/2007/PartnerControls"/>
    <ds:schemaRef ds:uri="http://schemas.openxmlformats.org/package/2006/metadata/core-properties"/>
    <ds:schemaRef ds:uri="b523212d-ee6b-416a-b870-f85da76adb72"/>
    <ds:schemaRef ds:uri="http://purl.org/dc/dcmitype/"/>
    <ds:schemaRef ds:uri="http://purl.org/dc/elements/1.1/"/>
  </ds:schemaRefs>
</ds:datastoreItem>
</file>

<file path=customXml/itemProps3.xml><?xml version="1.0" encoding="utf-8"?>
<ds:datastoreItem xmlns:ds="http://schemas.openxmlformats.org/officeDocument/2006/customXml" ds:itemID="{FB38DACE-8D64-46C3-BD8B-09A49AAF1710}"/>
</file>

<file path=customXml/itemProps4.xml><?xml version="1.0" encoding="utf-8"?>
<ds:datastoreItem xmlns:ds="http://schemas.openxmlformats.org/officeDocument/2006/customXml" ds:itemID="{0FFF164C-F6FA-4982-8D5D-CA3FDEE91E60}">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118741</TotalTime>
  <Words>3562</Words>
  <Application>Microsoft Office PowerPoint</Application>
  <PresentationFormat>Widescreen</PresentationFormat>
  <Paragraphs>517</Paragraphs>
  <Slides>49</Slides>
  <Notes>49</Notes>
  <HiddenSlides>0</HiddenSlides>
  <MMClips>1</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49</vt:i4>
      </vt:variant>
    </vt:vector>
  </HeadingPairs>
  <TitlesOfParts>
    <vt:vector size="70" baseType="lpstr">
      <vt:lpstr>Arial</vt:lpstr>
      <vt:lpstr>Bahnschrift</vt:lpstr>
      <vt:lpstr>Calibri</vt:lpstr>
      <vt:lpstr>Calibri Light</vt:lpstr>
      <vt:lpstr>Comic Sans MS</vt:lpstr>
      <vt:lpstr>Corbel</vt:lpstr>
      <vt:lpstr>Wingdings</vt:lpstr>
      <vt:lpstr>2014 Cafe LA Presentation template</vt:lpstr>
      <vt:lpstr>1_2014 Cafe LA Presentation template</vt:lpstr>
      <vt:lpstr>Cafe LA design1</vt:lpstr>
      <vt:lpstr>4_2014 Cafe LA Presentation template</vt:lpstr>
      <vt:lpstr>2_2014 Cafe LA Presentation template</vt:lpstr>
      <vt:lpstr>3_2014 Cafe LA Presentation template</vt:lpstr>
      <vt:lpstr>Theme2</vt:lpstr>
      <vt:lpstr>6_2014 Cafe LA Presentation template</vt:lpstr>
      <vt:lpstr>6_LAUSD</vt:lpstr>
      <vt:lpstr>7_LAUSD</vt:lpstr>
      <vt:lpstr>29_LAUSD</vt:lpstr>
      <vt:lpstr>LAUSD</vt:lpstr>
      <vt:lpstr>3_Office Theme</vt:lpstr>
      <vt:lpstr>Retrospect</vt:lpstr>
      <vt:lpstr>PowerPoint Presentation</vt:lpstr>
      <vt:lpstr>Have You Ever Wondered…</vt:lpstr>
      <vt:lpstr>What Could It Be?</vt:lpstr>
      <vt:lpstr>PowerPoint Presentation</vt:lpstr>
      <vt:lpstr>Pivoting From Manager To Leader</vt:lpstr>
      <vt:lpstr>What Is Leadership?</vt:lpstr>
      <vt:lpstr>PowerPoint Presentation</vt:lpstr>
      <vt:lpstr>PowerPoint Presentation</vt:lpstr>
      <vt:lpstr>PowerPoint Presentation</vt:lpstr>
      <vt:lpstr>PowerPoint Presentation</vt:lpstr>
      <vt:lpstr>PowerPoint Presentation</vt:lpstr>
      <vt:lpstr>Leadership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vt:lpstr>
      <vt:lpstr>Skills</vt:lpstr>
      <vt:lpstr>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Leader Inside You</vt:lpstr>
      <vt:lpstr>Who Are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Rosales, Karla</cp:lastModifiedBy>
  <cp:revision>2687</cp:revision>
  <cp:lastPrinted>2020-02-14T15:32:52Z</cp:lastPrinted>
  <dcterms:created xsi:type="dcterms:W3CDTF">2014-04-30T20:12:51Z</dcterms:created>
  <dcterms:modified xsi:type="dcterms:W3CDTF">2024-08-21T21:43:21Z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